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3"/>
  </p:notesMasterIdLst>
  <p:sldIdLst>
    <p:sldId id="256" r:id="rId2"/>
    <p:sldId id="265" r:id="rId3"/>
    <p:sldId id="303" r:id="rId4"/>
    <p:sldId id="486" r:id="rId5"/>
    <p:sldId id="326" r:id="rId6"/>
    <p:sldId id="287" r:id="rId7"/>
    <p:sldId id="286" r:id="rId8"/>
    <p:sldId id="490" r:id="rId9"/>
    <p:sldId id="488" r:id="rId10"/>
    <p:sldId id="492" r:id="rId11"/>
    <p:sldId id="493" r:id="rId12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AAF1377-B6B1-46D9-8AC7-4FEC28792338}" v="8" dt="2025-05-18T16:45:51.644"/>
  </p1510:revLst>
</p1510:revInfo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howGuides="1">
      <p:cViewPr varScale="1">
        <p:scale>
          <a:sx n="76" d="100"/>
          <a:sy n="76" d="100"/>
        </p:scale>
        <p:origin x="1301" y="58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5BE32C-C66A-4153-9319-93D0D753F161}" type="doc">
      <dgm:prSet loTypeId="urn:microsoft.com/office/officeart/2005/8/layout/vList2" loCatId="list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pl-PL"/>
        </a:p>
      </dgm:t>
    </dgm:pt>
    <dgm:pt modelId="{B446CC76-4924-4D1B-A82F-FC6D68023FC2}">
      <dgm:prSet phldrT="[Tekst]"/>
      <dgm:spPr/>
      <dgm:t>
        <a:bodyPr/>
        <a:lstStyle/>
        <a:p>
          <a:r>
            <a:rPr lang="pl-PL"/>
            <a:t>indywidualny</a:t>
          </a:r>
        </a:p>
      </dgm:t>
    </dgm:pt>
    <dgm:pt modelId="{3749E04D-BF25-48ED-B4A3-3AF4A812CEC9}" type="parTrans" cxnId="{F8CBF51E-A4DF-42F3-9891-FCEBC129051C}">
      <dgm:prSet/>
      <dgm:spPr/>
      <dgm:t>
        <a:bodyPr/>
        <a:lstStyle/>
        <a:p>
          <a:endParaRPr lang="pl-PL"/>
        </a:p>
      </dgm:t>
    </dgm:pt>
    <dgm:pt modelId="{BC90EFA4-06C9-4480-8D75-FF7DF77FCE3F}" type="sibTrans" cxnId="{F8CBF51E-A4DF-42F3-9891-FCEBC129051C}">
      <dgm:prSet/>
      <dgm:spPr/>
      <dgm:t>
        <a:bodyPr/>
        <a:lstStyle/>
        <a:p>
          <a:endParaRPr lang="pl-PL"/>
        </a:p>
      </dgm:t>
    </dgm:pt>
    <dgm:pt modelId="{8BF58DE2-9A4E-48A0-8F2D-64863E8E89F2}">
      <dgm:prSet phldrT="[Tekst]"/>
      <dgm:spPr/>
      <dgm:t>
        <a:bodyPr/>
        <a:lstStyle/>
        <a:p>
          <a:r>
            <a:rPr lang="pl-PL"/>
            <a:t>fizyczny</a:t>
          </a:r>
        </a:p>
      </dgm:t>
    </dgm:pt>
    <dgm:pt modelId="{96EA25A8-6629-42BF-A662-3A5FA36CA2D4}" type="parTrans" cxnId="{71ED4FF6-83AA-4F1C-ABFA-027826320BFD}">
      <dgm:prSet/>
      <dgm:spPr/>
      <dgm:t>
        <a:bodyPr/>
        <a:lstStyle/>
        <a:p>
          <a:endParaRPr lang="pl-PL"/>
        </a:p>
      </dgm:t>
    </dgm:pt>
    <dgm:pt modelId="{455155BC-642B-493B-88AB-B0DA68767132}" type="sibTrans" cxnId="{71ED4FF6-83AA-4F1C-ABFA-027826320BFD}">
      <dgm:prSet/>
      <dgm:spPr/>
      <dgm:t>
        <a:bodyPr/>
        <a:lstStyle/>
        <a:p>
          <a:endParaRPr lang="pl-PL"/>
        </a:p>
      </dgm:t>
    </dgm:pt>
    <dgm:pt modelId="{700CAD5E-89C8-4DD7-875B-6D51D6E6C053}">
      <dgm:prSet phldrT="[Tekst]"/>
      <dgm:spPr/>
      <dgm:t>
        <a:bodyPr/>
        <a:lstStyle/>
        <a:p>
          <a:r>
            <a:rPr lang="pl-PL"/>
            <a:t>zespołowy</a:t>
          </a:r>
        </a:p>
      </dgm:t>
    </dgm:pt>
    <dgm:pt modelId="{3D2FD765-26D0-4E41-A4CB-533EF12C9603}" type="parTrans" cxnId="{82342E6F-AF03-4283-B2AF-FD91BD9B9EFB}">
      <dgm:prSet/>
      <dgm:spPr/>
      <dgm:t>
        <a:bodyPr/>
        <a:lstStyle/>
        <a:p>
          <a:endParaRPr lang="pl-PL"/>
        </a:p>
      </dgm:t>
    </dgm:pt>
    <dgm:pt modelId="{635D77C7-0015-42D9-AE7F-8CC6898B7385}" type="sibTrans" cxnId="{82342E6F-AF03-4283-B2AF-FD91BD9B9EFB}">
      <dgm:prSet/>
      <dgm:spPr/>
      <dgm:t>
        <a:bodyPr/>
        <a:lstStyle/>
        <a:p>
          <a:endParaRPr lang="pl-PL"/>
        </a:p>
      </dgm:t>
    </dgm:pt>
    <dgm:pt modelId="{8258A979-DD4B-4D56-BDD8-9246202C780D}">
      <dgm:prSet phldrT="[Tekst]"/>
      <dgm:spPr/>
      <dgm:t>
        <a:bodyPr/>
        <a:lstStyle/>
        <a:p>
          <a:r>
            <a:rPr lang="pl-PL" dirty="0"/>
            <a:t>całej organizacji</a:t>
          </a:r>
        </a:p>
      </dgm:t>
    </dgm:pt>
    <dgm:pt modelId="{0A9DB3E8-22ED-4234-9DF6-7BC84DE70F65}" type="parTrans" cxnId="{C78E8C13-F11F-495A-8024-5B1B0B45A4DA}">
      <dgm:prSet/>
      <dgm:spPr/>
      <dgm:t>
        <a:bodyPr/>
        <a:lstStyle/>
        <a:p>
          <a:endParaRPr lang="pl-PL"/>
        </a:p>
      </dgm:t>
    </dgm:pt>
    <dgm:pt modelId="{60539F0C-7435-48A1-A987-7BD37D9E7DA4}" type="sibTrans" cxnId="{C78E8C13-F11F-495A-8024-5B1B0B45A4DA}">
      <dgm:prSet/>
      <dgm:spPr/>
      <dgm:t>
        <a:bodyPr/>
        <a:lstStyle/>
        <a:p>
          <a:endParaRPr lang="pl-PL"/>
        </a:p>
      </dgm:t>
    </dgm:pt>
    <dgm:pt modelId="{6B7D42E8-EBF3-4028-92B8-90C33AA4A8AD}">
      <dgm:prSet phldrT="[Tekst]"/>
      <dgm:spPr/>
      <dgm:t>
        <a:bodyPr/>
        <a:lstStyle/>
        <a:p>
          <a:r>
            <a:rPr lang="pl-PL"/>
            <a:t>psychiczny</a:t>
          </a:r>
        </a:p>
      </dgm:t>
    </dgm:pt>
    <dgm:pt modelId="{38D4A259-FC7C-46D7-9AE6-99415E3FB01C}" type="parTrans" cxnId="{ABFA5533-09DF-4C96-94C3-4AECE0296860}">
      <dgm:prSet/>
      <dgm:spPr/>
      <dgm:t>
        <a:bodyPr/>
        <a:lstStyle/>
        <a:p>
          <a:endParaRPr lang="pl-PL"/>
        </a:p>
      </dgm:t>
    </dgm:pt>
    <dgm:pt modelId="{CCC08EDB-2510-408A-A4A0-A90485B0BFF0}" type="sibTrans" cxnId="{ABFA5533-09DF-4C96-94C3-4AECE0296860}">
      <dgm:prSet/>
      <dgm:spPr/>
      <dgm:t>
        <a:bodyPr/>
        <a:lstStyle/>
        <a:p>
          <a:endParaRPr lang="pl-PL"/>
        </a:p>
      </dgm:t>
    </dgm:pt>
    <dgm:pt modelId="{1F50358A-2123-438C-A142-DBF4C25BEC56}" type="pres">
      <dgm:prSet presAssocID="{9A5BE32C-C66A-4153-9319-93D0D753F161}" presName="linear" presStyleCnt="0">
        <dgm:presLayoutVars>
          <dgm:animLvl val="lvl"/>
          <dgm:resizeHandles val="exact"/>
        </dgm:presLayoutVars>
      </dgm:prSet>
      <dgm:spPr/>
    </dgm:pt>
    <dgm:pt modelId="{FC481E26-6A62-40BD-9718-E2E2A7C27A1B}" type="pres">
      <dgm:prSet presAssocID="{B446CC76-4924-4D1B-A82F-FC6D68023FC2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B7F4774B-00F3-4D9D-A9A2-CF8D88777095}" type="pres">
      <dgm:prSet presAssocID="{B446CC76-4924-4D1B-A82F-FC6D68023FC2}" presName="childText" presStyleLbl="revTx" presStyleIdx="0" presStyleCnt="1">
        <dgm:presLayoutVars>
          <dgm:bulletEnabled val="1"/>
        </dgm:presLayoutVars>
      </dgm:prSet>
      <dgm:spPr/>
    </dgm:pt>
    <dgm:pt modelId="{6E01E19B-7F46-4E11-B5FF-3E38CFEFCB81}" type="pres">
      <dgm:prSet presAssocID="{700CAD5E-89C8-4DD7-875B-6D51D6E6C053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B9DC0E23-CDFC-428E-851B-C5FBCA1D3E48}" type="pres">
      <dgm:prSet presAssocID="{635D77C7-0015-42D9-AE7F-8CC6898B7385}" presName="spacer" presStyleCnt="0"/>
      <dgm:spPr/>
    </dgm:pt>
    <dgm:pt modelId="{30EA4EE1-26A8-457E-83E8-4A49390463D4}" type="pres">
      <dgm:prSet presAssocID="{8258A979-DD4B-4D56-BDD8-9246202C780D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5B37E30B-21EA-447B-9050-4D2D496222C0}" type="presOf" srcId="{B446CC76-4924-4D1B-A82F-FC6D68023FC2}" destId="{FC481E26-6A62-40BD-9718-E2E2A7C27A1B}" srcOrd="0" destOrd="0" presId="urn:microsoft.com/office/officeart/2005/8/layout/vList2"/>
    <dgm:cxn modelId="{C78E8C13-F11F-495A-8024-5B1B0B45A4DA}" srcId="{9A5BE32C-C66A-4153-9319-93D0D753F161}" destId="{8258A979-DD4B-4D56-BDD8-9246202C780D}" srcOrd="2" destOrd="0" parTransId="{0A9DB3E8-22ED-4234-9DF6-7BC84DE70F65}" sibTransId="{60539F0C-7435-48A1-A987-7BD37D9E7DA4}"/>
    <dgm:cxn modelId="{F8CBF51E-A4DF-42F3-9891-FCEBC129051C}" srcId="{9A5BE32C-C66A-4153-9319-93D0D753F161}" destId="{B446CC76-4924-4D1B-A82F-FC6D68023FC2}" srcOrd="0" destOrd="0" parTransId="{3749E04D-BF25-48ED-B4A3-3AF4A812CEC9}" sibTransId="{BC90EFA4-06C9-4480-8D75-FF7DF77FCE3F}"/>
    <dgm:cxn modelId="{ABFA5533-09DF-4C96-94C3-4AECE0296860}" srcId="{B446CC76-4924-4D1B-A82F-FC6D68023FC2}" destId="{6B7D42E8-EBF3-4028-92B8-90C33AA4A8AD}" srcOrd="1" destOrd="0" parTransId="{38D4A259-FC7C-46D7-9AE6-99415E3FB01C}" sibTransId="{CCC08EDB-2510-408A-A4A0-A90485B0BFF0}"/>
    <dgm:cxn modelId="{82342E6F-AF03-4283-B2AF-FD91BD9B9EFB}" srcId="{9A5BE32C-C66A-4153-9319-93D0D753F161}" destId="{700CAD5E-89C8-4DD7-875B-6D51D6E6C053}" srcOrd="1" destOrd="0" parTransId="{3D2FD765-26D0-4E41-A4CB-533EF12C9603}" sibTransId="{635D77C7-0015-42D9-AE7F-8CC6898B7385}"/>
    <dgm:cxn modelId="{117BEB53-5A41-4D61-851B-2294B3D2F0F7}" type="presOf" srcId="{9A5BE32C-C66A-4153-9319-93D0D753F161}" destId="{1F50358A-2123-438C-A142-DBF4C25BEC56}" srcOrd="0" destOrd="0" presId="urn:microsoft.com/office/officeart/2005/8/layout/vList2"/>
    <dgm:cxn modelId="{DB36E88E-56AF-4B0C-B6B8-D0811D51ACBC}" type="presOf" srcId="{6B7D42E8-EBF3-4028-92B8-90C33AA4A8AD}" destId="{B7F4774B-00F3-4D9D-A9A2-CF8D88777095}" srcOrd="0" destOrd="1" presId="urn:microsoft.com/office/officeart/2005/8/layout/vList2"/>
    <dgm:cxn modelId="{673B19BD-EF4B-4B1F-B440-9551AD03D986}" type="presOf" srcId="{700CAD5E-89C8-4DD7-875B-6D51D6E6C053}" destId="{6E01E19B-7F46-4E11-B5FF-3E38CFEFCB81}" srcOrd="0" destOrd="0" presId="urn:microsoft.com/office/officeart/2005/8/layout/vList2"/>
    <dgm:cxn modelId="{3F1DCCC3-6036-4DB2-916B-79A22D73460D}" type="presOf" srcId="{8BF58DE2-9A4E-48A0-8F2D-64863E8E89F2}" destId="{B7F4774B-00F3-4D9D-A9A2-CF8D88777095}" srcOrd="0" destOrd="0" presId="urn:microsoft.com/office/officeart/2005/8/layout/vList2"/>
    <dgm:cxn modelId="{463916C6-A774-418D-BA8C-35F7870F43E2}" type="presOf" srcId="{8258A979-DD4B-4D56-BDD8-9246202C780D}" destId="{30EA4EE1-26A8-457E-83E8-4A49390463D4}" srcOrd="0" destOrd="0" presId="urn:microsoft.com/office/officeart/2005/8/layout/vList2"/>
    <dgm:cxn modelId="{71ED4FF6-83AA-4F1C-ABFA-027826320BFD}" srcId="{B446CC76-4924-4D1B-A82F-FC6D68023FC2}" destId="{8BF58DE2-9A4E-48A0-8F2D-64863E8E89F2}" srcOrd="0" destOrd="0" parTransId="{96EA25A8-6629-42BF-A662-3A5FA36CA2D4}" sibTransId="{455155BC-642B-493B-88AB-B0DA68767132}"/>
    <dgm:cxn modelId="{47D73782-92AA-4C60-B887-5851D4B694D2}" type="presParOf" srcId="{1F50358A-2123-438C-A142-DBF4C25BEC56}" destId="{FC481E26-6A62-40BD-9718-E2E2A7C27A1B}" srcOrd="0" destOrd="0" presId="urn:microsoft.com/office/officeart/2005/8/layout/vList2"/>
    <dgm:cxn modelId="{29A4EBD1-CEBC-413A-B7AF-A33B6F3E8F0E}" type="presParOf" srcId="{1F50358A-2123-438C-A142-DBF4C25BEC56}" destId="{B7F4774B-00F3-4D9D-A9A2-CF8D88777095}" srcOrd="1" destOrd="0" presId="urn:microsoft.com/office/officeart/2005/8/layout/vList2"/>
    <dgm:cxn modelId="{3B43556E-0056-4619-91C8-711452335019}" type="presParOf" srcId="{1F50358A-2123-438C-A142-DBF4C25BEC56}" destId="{6E01E19B-7F46-4E11-B5FF-3E38CFEFCB81}" srcOrd="2" destOrd="0" presId="urn:microsoft.com/office/officeart/2005/8/layout/vList2"/>
    <dgm:cxn modelId="{2D3098AF-22BE-4025-B2B1-393F63118BF1}" type="presParOf" srcId="{1F50358A-2123-438C-A142-DBF4C25BEC56}" destId="{B9DC0E23-CDFC-428E-851B-C5FBCA1D3E48}" srcOrd="3" destOrd="0" presId="urn:microsoft.com/office/officeart/2005/8/layout/vList2"/>
    <dgm:cxn modelId="{924BC022-E386-4939-9E0F-AB91B2AAD877}" type="presParOf" srcId="{1F50358A-2123-438C-A142-DBF4C25BEC56}" destId="{30EA4EE1-26A8-457E-83E8-4A49390463D4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C00130E-E018-426A-93AE-E3F404AE4A69}" type="doc">
      <dgm:prSet loTypeId="urn:microsoft.com/office/officeart/2005/8/layout/chevron2" loCatId="list" qsTypeId="urn:microsoft.com/office/officeart/2005/8/quickstyle/simple1" qsCatId="simple" csTypeId="urn:microsoft.com/office/officeart/2005/8/colors/colorful1#3" csCatId="colorful" phldr="1"/>
      <dgm:spPr/>
      <dgm:t>
        <a:bodyPr/>
        <a:lstStyle/>
        <a:p>
          <a:endParaRPr lang="pl-PL"/>
        </a:p>
      </dgm:t>
    </dgm:pt>
    <dgm:pt modelId="{39915530-1248-4430-A366-66929A857FFA}">
      <dgm:prSet phldrT="[Tekst]" custT="1"/>
      <dgm:spPr/>
      <dgm:t>
        <a:bodyPr/>
        <a:lstStyle/>
        <a:p>
          <a:r>
            <a:rPr lang="pl-PL" sz="1100" dirty="0"/>
            <a:t>Psychologia  </a:t>
          </a:r>
        </a:p>
      </dgm:t>
    </dgm:pt>
    <dgm:pt modelId="{F09FEC16-9833-4896-B6C9-35E8150C2B89}" type="parTrans" cxnId="{C5BF4B3D-A112-4462-9D7A-9EE42E062CE4}">
      <dgm:prSet/>
      <dgm:spPr/>
      <dgm:t>
        <a:bodyPr/>
        <a:lstStyle/>
        <a:p>
          <a:endParaRPr lang="pl-PL"/>
        </a:p>
      </dgm:t>
    </dgm:pt>
    <dgm:pt modelId="{868996D4-ABF5-493E-ABCB-3A1F58748CF2}" type="sibTrans" cxnId="{C5BF4B3D-A112-4462-9D7A-9EE42E062CE4}">
      <dgm:prSet/>
      <dgm:spPr/>
      <dgm:t>
        <a:bodyPr/>
        <a:lstStyle/>
        <a:p>
          <a:endParaRPr lang="pl-PL"/>
        </a:p>
      </dgm:t>
    </dgm:pt>
    <dgm:pt modelId="{B764E374-3E15-417D-AAE9-B7D291C5DD79}">
      <dgm:prSet/>
      <dgm:spPr/>
      <dgm:t>
        <a:bodyPr/>
        <a:lstStyle/>
        <a:p>
          <a:r>
            <a:rPr lang="pl-PL" dirty="0"/>
            <a:t>Socjologia</a:t>
          </a:r>
        </a:p>
      </dgm:t>
    </dgm:pt>
    <dgm:pt modelId="{4D920205-6501-44C9-811C-FFC7DCAD6C79}" type="parTrans" cxnId="{1A683895-111A-4F9E-8A14-3193619F56D0}">
      <dgm:prSet/>
      <dgm:spPr/>
      <dgm:t>
        <a:bodyPr/>
        <a:lstStyle/>
        <a:p>
          <a:endParaRPr lang="pl-PL"/>
        </a:p>
      </dgm:t>
    </dgm:pt>
    <dgm:pt modelId="{4FB68B9E-DEDB-426B-A54A-44D2D1B4C1E1}" type="sibTrans" cxnId="{1A683895-111A-4F9E-8A14-3193619F56D0}">
      <dgm:prSet/>
      <dgm:spPr/>
      <dgm:t>
        <a:bodyPr/>
        <a:lstStyle/>
        <a:p>
          <a:endParaRPr lang="pl-PL"/>
        </a:p>
      </dgm:t>
    </dgm:pt>
    <dgm:pt modelId="{26E29862-34BA-420A-B77C-7290C154FA60}">
      <dgm:prSet/>
      <dgm:spPr/>
      <dgm:t>
        <a:bodyPr/>
        <a:lstStyle/>
        <a:p>
          <a:r>
            <a:rPr lang="pl-PL"/>
            <a:t>Antropologia</a:t>
          </a:r>
        </a:p>
      </dgm:t>
    </dgm:pt>
    <dgm:pt modelId="{05243EEC-3D03-4BD1-93C5-09F6152DC451}" type="parTrans" cxnId="{7B5A3E06-A8C5-4769-AD73-CB36BEBF4DD5}">
      <dgm:prSet/>
      <dgm:spPr/>
      <dgm:t>
        <a:bodyPr/>
        <a:lstStyle/>
        <a:p>
          <a:endParaRPr lang="pl-PL"/>
        </a:p>
      </dgm:t>
    </dgm:pt>
    <dgm:pt modelId="{E3C0DEB7-F8AA-41D8-A329-47377C5A2CE0}" type="sibTrans" cxnId="{7B5A3E06-A8C5-4769-AD73-CB36BEBF4DD5}">
      <dgm:prSet/>
      <dgm:spPr/>
      <dgm:t>
        <a:bodyPr/>
        <a:lstStyle/>
        <a:p>
          <a:endParaRPr lang="pl-PL"/>
        </a:p>
      </dgm:t>
    </dgm:pt>
    <dgm:pt modelId="{7B99B1A1-0A94-4F1D-AF9E-99E25975CA61}">
      <dgm:prSet/>
      <dgm:spPr/>
      <dgm:t>
        <a:bodyPr/>
        <a:lstStyle/>
        <a:p>
          <a:r>
            <a:rPr lang="pl-PL"/>
            <a:t>Ekonomia</a:t>
          </a:r>
        </a:p>
      </dgm:t>
    </dgm:pt>
    <dgm:pt modelId="{0A8CC121-D34D-4735-975D-F6225842540B}" type="parTrans" cxnId="{BE529312-DE69-4444-ACD0-4DA6946ACB55}">
      <dgm:prSet/>
      <dgm:spPr/>
      <dgm:t>
        <a:bodyPr/>
        <a:lstStyle/>
        <a:p>
          <a:endParaRPr lang="pl-PL"/>
        </a:p>
      </dgm:t>
    </dgm:pt>
    <dgm:pt modelId="{ED1545EE-CF3F-49DE-B04E-E3F95C2B2DB9}" type="sibTrans" cxnId="{BE529312-DE69-4444-ACD0-4DA6946ACB55}">
      <dgm:prSet/>
      <dgm:spPr/>
      <dgm:t>
        <a:bodyPr/>
        <a:lstStyle/>
        <a:p>
          <a:endParaRPr lang="pl-PL"/>
        </a:p>
      </dgm:t>
    </dgm:pt>
    <dgm:pt modelId="{C52AE249-A147-43BF-97EB-586D14AC0EDD}">
      <dgm:prSet/>
      <dgm:spPr/>
      <dgm:t>
        <a:bodyPr/>
        <a:lstStyle/>
        <a:p>
          <a:r>
            <a:rPr lang="pl-PL"/>
            <a:t>Politologia</a:t>
          </a:r>
        </a:p>
      </dgm:t>
    </dgm:pt>
    <dgm:pt modelId="{BCDEA489-51E4-4A80-9201-38B08EE4E459}" type="parTrans" cxnId="{32139527-9B2B-4355-AE55-267AEA4BED72}">
      <dgm:prSet/>
      <dgm:spPr/>
      <dgm:t>
        <a:bodyPr/>
        <a:lstStyle/>
        <a:p>
          <a:endParaRPr lang="pl-PL"/>
        </a:p>
      </dgm:t>
    </dgm:pt>
    <dgm:pt modelId="{02540AAE-C6D4-447F-93A6-3A0312CE3130}" type="sibTrans" cxnId="{32139527-9B2B-4355-AE55-267AEA4BED72}">
      <dgm:prSet/>
      <dgm:spPr/>
      <dgm:t>
        <a:bodyPr/>
        <a:lstStyle/>
        <a:p>
          <a:endParaRPr lang="pl-PL"/>
        </a:p>
      </dgm:t>
    </dgm:pt>
    <dgm:pt modelId="{5ED2D5C4-0BF5-43AA-BB4F-3CDBE7C9BD32}">
      <dgm:prSet/>
      <dgm:spPr/>
      <dgm:t>
        <a:bodyPr/>
        <a:lstStyle/>
        <a:p>
          <a:r>
            <a:rPr lang="pl-PL" dirty="0"/>
            <a:t>Daje wiedzę o emocjach, zachowaniu i umyśle człowieka.</a:t>
          </a:r>
        </a:p>
      </dgm:t>
    </dgm:pt>
    <dgm:pt modelId="{6D984BED-7648-4090-BB2D-181E9A3176E0}" type="parTrans" cxnId="{388CD788-512C-412C-8892-598A3C60E9E1}">
      <dgm:prSet/>
      <dgm:spPr/>
      <dgm:t>
        <a:bodyPr/>
        <a:lstStyle/>
        <a:p>
          <a:endParaRPr lang="pl-PL"/>
        </a:p>
      </dgm:t>
    </dgm:pt>
    <dgm:pt modelId="{BE55CDCF-E5A1-4B8A-AC03-ABA335D83C91}" type="sibTrans" cxnId="{388CD788-512C-412C-8892-598A3C60E9E1}">
      <dgm:prSet/>
      <dgm:spPr/>
      <dgm:t>
        <a:bodyPr/>
        <a:lstStyle/>
        <a:p>
          <a:endParaRPr lang="pl-PL"/>
        </a:p>
      </dgm:t>
    </dgm:pt>
    <dgm:pt modelId="{1672C023-40B6-41B0-90F2-FA78D0E7BA60}">
      <dgm:prSet/>
      <dgm:spPr/>
      <dgm:t>
        <a:bodyPr/>
        <a:lstStyle/>
        <a:p>
          <a:r>
            <a:rPr lang="pl-PL" dirty="0"/>
            <a:t>Bada społeczeństwo i rozwój ludzkich społeczności, wskazuje na cele i przyczyny relacji między ludźmi czy też rozwój grupy.</a:t>
          </a:r>
        </a:p>
      </dgm:t>
    </dgm:pt>
    <dgm:pt modelId="{56C03D32-83AE-462A-AB9F-15AD90D76733}" type="parTrans" cxnId="{B9DB82ED-98ED-4C35-A72A-F8830473E6DA}">
      <dgm:prSet/>
      <dgm:spPr/>
      <dgm:t>
        <a:bodyPr/>
        <a:lstStyle/>
        <a:p>
          <a:endParaRPr lang="pl-PL"/>
        </a:p>
      </dgm:t>
    </dgm:pt>
    <dgm:pt modelId="{DBDC3C18-8F8D-401D-9CB8-93A010546A8F}" type="sibTrans" cxnId="{B9DB82ED-98ED-4C35-A72A-F8830473E6DA}">
      <dgm:prSet/>
      <dgm:spPr/>
      <dgm:t>
        <a:bodyPr/>
        <a:lstStyle/>
        <a:p>
          <a:endParaRPr lang="pl-PL"/>
        </a:p>
      </dgm:t>
    </dgm:pt>
    <dgm:pt modelId="{1727502D-3EC1-4450-8816-7202D56DFEF8}">
      <dgm:prSet/>
      <dgm:spPr/>
      <dgm:t>
        <a:bodyPr/>
        <a:lstStyle/>
        <a:p>
          <a:r>
            <a:rPr lang="pl-PL" dirty="0"/>
            <a:t>Wskazuje na pochodzenie, kulturę  i rozwój człowieka w różnych uwarunkowaniach.</a:t>
          </a:r>
        </a:p>
      </dgm:t>
    </dgm:pt>
    <dgm:pt modelId="{AE86B7B7-0AD1-4739-820B-46BA3D5B08B6}" type="parTrans" cxnId="{505FCA20-355A-42FB-A21F-9541A50563DA}">
      <dgm:prSet/>
      <dgm:spPr/>
      <dgm:t>
        <a:bodyPr/>
        <a:lstStyle/>
        <a:p>
          <a:endParaRPr lang="pl-PL"/>
        </a:p>
      </dgm:t>
    </dgm:pt>
    <dgm:pt modelId="{0D27723E-3AEA-4A41-B406-1C60EB0ECFCE}" type="sibTrans" cxnId="{505FCA20-355A-42FB-A21F-9541A50563DA}">
      <dgm:prSet/>
      <dgm:spPr/>
      <dgm:t>
        <a:bodyPr/>
        <a:lstStyle/>
        <a:p>
          <a:endParaRPr lang="pl-PL"/>
        </a:p>
      </dgm:t>
    </dgm:pt>
    <dgm:pt modelId="{7600F479-5BC1-4599-80CF-477933B7B37B}">
      <dgm:prSet/>
      <dgm:spPr/>
      <dgm:t>
        <a:bodyPr/>
        <a:lstStyle/>
        <a:p>
          <a:r>
            <a:rPr lang="pl-PL" dirty="0"/>
            <a:t>Jest przydatna  w rozwiązywaniu problemów związanych  z produkcją, dystrybucją i konsumpcją dóbr.</a:t>
          </a:r>
        </a:p>
      </dgm:t>
    </dgm:pt>
    <dgm:pt modelId="{EF28BDFD-1064-4556-B260-A2CB224F06C1}" type="parTrans" cxnId="{3BD05F77-C926-4E58-BF22-4168E2B1FC05}">
      <dgm:prSet/>
      <dgm:spPr/>
      <dgm:t>
        <a:bodyPr/>
        <a:lstStyle/>
        <a:p>
          <a:endParaRPr lang="pl-PL"/>
        </a:p>
      </dgm:t>
    </dgm:pt>
    <dgm:pt modelId="{AD920EE5-1300-45F7-8E59-622F78A951F9}" type="sibTrans" cxnId="{3BD05F77-C926-4E58-BF22-4168E2B1FC05}">
      <dgm:prSet/>
      <dgm:spPr/>
      <dgm:t>
        <a:bodyPr/>
        <a:lstStyle/>
        <a:p>
          <a:endParaRPr lang="pl-PL"/>
        </a:p>
      </dgm:t>
    </dgm:pt>
    <dgm:pt modelId="{7E6BA256-6A79-473B-9FAC-68CCCFB98424}">
      <dgm:prSet/>
      <dgm:spPr/>
      <dgm:t>
        <a:bodyPr/>
        <a:lstStyle/>
        <a:p>
          <a:r>
            <a:rPr lang="pl-PL" dirty="0"/>
            <a:t>Daje wiedzę o praktycznych działaniach rządu i zarządzaniu sprawami publicznymi, co pomaga wyjaśnić sposoby zachowań całych organizacji,  w tym przedsiębiorstw.</a:t>
          </a:r>
        </a:p>
      </dgm:t>
    </dgm:pt>
    <dgm:pt modelId="{1F1F3B20-087E-465E-9ED8-D806AC61072D}" type="parTrans" cxnId="{E2E21F23-1C37-4972-8B6C-E4FFA6F77CD6}">
      <dgm:prSet/>
      <dgm:spPr/>
      <dgm:t>
        <a:bodyPr/>
        <a:lstStyle/>
        <a:p>
          <a:endParaRPr lang="pl-PL"/>
        </a:p>
      </dgm:t>
    </dgm:pt>
    <dgm:pt modelId="{ACF03813-9F5A-4FB3-8CEE-9818B901D9BC}" type="sibTrans" cxnId="{E2E21F23-1C37-4972-8B6C-E4FFA6F77CD6}">
      <dgm:prSet/>
      <dgm:spPr/>
      <dgm:t>
        <a:bodyPr/>
        <a:lstStyle/>
        <a:p>
          <a:endParaRPr lang="pl-PL"/>
        </a:p>
      </dgm:t>
    </dgm:pt>
    <dgm:pt modelId="{89D47421-9ECF-4EED-BE4D-B2E945E82E78}" type="pres">
      <dgm:prSet presAssocID="{AC00130E-E018-426A-93AE-E3F404AE4A69}" presName="linearFlow" presStyleCnt="0">
        <dgm:presLayoutVars>
          <dgm:dir/>
          <dgm:animLvl val="lvl"/>
          <dgm:resizeHandles val="exact"/>
        </dgm:presLayoutVars>
      </dgm:prSet>
      <dgm:spPr/>
    </dgm:pt>
    <dgm:pt modelId="{C235A909-A286-411A-A6DE-A4DD329F0106}" type="pres">
      <dgm:prSet presAssocID="{39915530-1248-4430-A366-66929A857FFA}" presName="composite" presStyleCnt="0"/>
      <dgm:spPr/>
    </dgm:pt>
    <dgm:pt modelId="{CA34361C-BEA4-4ADE-95C6-980BC89FE6FF}" type="pres">
      <dgm:prSet presAssocID="{39915530-1248-4430-A366-66929A857FFA}" presName="parentText" presStyleLbl="alignNode1" presStyleIdx="0" presStyleCnt="5">
        <dgm:presLayoutVars>
          <dgm:chMax val="1"/>
          <dgm:bulletEnabled val="1"/>
        </dgm:presLayoutVars>
      </dgm:prSet>
      <dgm:spPr/>
    </dgm:pt>
    <dgm:pt modelId="{6E89F5BE-C798-4E47-B3AB-AC0404876C3C}" type="pres">
      <dgm:prSet presAssocID="{39915530-1248-4430-A366-66929A857FFA}" presName="descendantText" presStyleLbl="alignAcc1" presStyleIdx="0" presStyleCnt="5" custScaleX="92622">
        <dgm:presLayoutVars>
          <dgm:bulletEnabled val="1"/>
        </dgm:presLayoutVars>
      </dgm:prSet>
      <dgm:spPr/>
    </dgm:pt>
    <dgm:pt modelId="{98C1EFBC-7731-493E-9B40-C6EA20311A76}" type="pres">
      <dgm:prSet presAssocID="{868996D4-ABF5-493E-ABCB-3A1F58748CF2}" presName="sp" presStyleCnt="0"/>
      <dgm:spPr/>
    </dgm:pt>
    <dgm:pt modelId="{05F794D2-C0BD-4476-A1EE-44843330635C}" type="pres">
      <dgm:prSet presAssocID="{B764E374-3E15-417D-AAE9-B7D291C5DD79}" presName="composite" presStyleCnt="0"/>
      <dgm:spPr/>
    </dgm:pt>
    <dgm:pt modelId="{61A998CB-ACFF-4C0C-B4A9-BD778B9B9755}" type="pres">
      <dgm:prSet presAssocID="{B764E374-3E15-417D-AAE9-B7D291C5DD79}" presName="parentText" presStyleLbl="alignNode1" presStyleIdx="1" presStyleCnt="5">
        <dgm:presLayoutVars>
          <dgm:chMax val="1"/>
          <dgm:bulletEnabled val="1"/>
        </dgm:presLayoutVars>
      </dgm:prSet>
      <dgm:spPr/>
    </dgm:pt>
    <dgm:pt modelId="{CA612D25-ACD2-400B-B324-0FE2AF8CE505}" type="pres">
      <dgm:prSet presAssocID="{B764E374-3E15-417D-AAE9-B7D291C5DD79}" presName="descendantText" presStyleLbl="alignAcc1" presStyleIdx="1" presStyleCnt="5" custScaleX="93318">
        <dgm:presLayoutVars>
          <dgm:bulletEnabled val="1"/>
        </dgm:presLayoutVars>
      </dgm:prSet>
      <dgm:spPr/>
    </dgm:pt>
    <dgm:pt modelId="{845BCF83-4C54-4248-BA71-E5C47F5E7FCF}" type="pres">
      <dgm:prSet presAssocID="{4FB68B9E-DEDB-426B-A54A-44D2D1B4C1E1}" presName="sp" presStyleCnt="0"/>
      <dgm:spPr/>
    </dgm:pt>
    <dgm:pt modelId="{88FFD9FF-B208-403D-A4EE-EAA3652A17B0}" type="pres">
      <dgm:prSet presAssocID="{26E29862-34BA-420A-B77C-7290C154FA60}" presName="composite" presStyleCnt="0"/>
      <dgm:spPr/>
    </dgm:pt>
    <dgm:pt modelId="{FAEB95CF-EC8A-4A33-BF2A-6271B64939A0}" type="pres">
      <dgm:prSet presAssocID="{26E29862-34BA-420A-B77C-7290C154FA60}" presName="parentText" presStyleLbl="alignNode1" presStyleIdx="2" presStyleCnt="5">
        <dgm:presLayoutVars>
          <dgm:chMax val="1"/>
          <dgm:bulletEnabled val="1"/>
        </dgm:presLayoutVars>
      </dgm:prSet>
      <dgm:spPr/>
    </dgm:pt>
    <dgm:pt modelId="{B3FFEDCB-1CE0-42CF-9DF4-935DEA4646B3}" type="pres">
      <dgm:prSet presAssocID="{26E29862-34BA-420A-B77C-7290C154FA60}" presName="descendantText" presStyleLbl="alignAcc1" presStyleIdx="2" presStyleCnt="5" custScaleX="92866">
        <dgm:presLayoutVars>
          <dgm:bulletEnabled val="1"/>
        </dgm:presLayoutVars>
      </dgm:prSet>
      <dgm:spPr/>
    </dgm:pt>
    <dgm:pt modelId="{C296B4C7-277A-46A8-ACE8-54D9D02B60A1}" type="pres">
      <dgm:prSet presAssocID="{E3C0DEB7-F8AA-41D8-A329-47377C5A2CE0}" presName="sp" presStyleCnt="0"/>
      <dgm:spPr/>
    </dgm:pt>
    <dgm:pt modelId="{572BFDF4-32A3-4176-AA13-F2D295B5CCDE}" type="pres">
      <dgm:prSet presAssocID="{7B99B1A1-0A94-4F1D-AF9E-99E25975CA61}" presName="composite" presStyleCnt="0"/>
      <dgm:spPr/>
    </dgm:pt>
    <dgm:pt modelId="{23DDAFF6-46D5-4079-9500-53E6653BE2CC}" type="pres">
      <dgm:prSet presAssocID="{7B99B1A1-0A94-4F1D-AF9E-99E25975CA61}" presName="parentText" presStyleLbl="alignNode1" presStyleIdx="3" presStyleCnt="5">
        <dgm:presLayoutVars>
          <dgm:chMax val="1"/>
          <dgm:bulletEnabled val="1"/>
        </dgm:presLayoutVars>
      </dgm:prSet>
      <dgm:spPr/>
    </dgm:pt>
    <dgm:pt modelId="{A1E7C037-5E8E-4B37-8CE9-D8FE4B75E8AF}" type="pres">
      <dgm:prSet presAssocID="{7B99B1A1-0A94-4F1D-AF9E-99E25975CA61}" presName="descendantText" presStyleLbl="alignAcc1" presStyleIdx="3" presStyleCnt="5" custScaleX="92866">
        <dgm:presLayoutVars>
          <dgm:bulletEnabled val="1"/>
        </dgm:presLayoutVars>
      </dgm:prSet>
      <dgm:spPr/>
    </dgm:pt>
    <dgm:pt modelId="{BD0CA97B-1C18-4082-894E-0F46D8D2764C}" type="pres">
      <dgm:prSet presAssocID="{ED1545EE-CF3F-49DE-B04E-E3F95C2B2DB9}" presName="sp" presStyleCnt="0"/>
      <dgm:spPr/>
    </dgm:pt>
    <dgm:pt modelId="{0EB9BEBF-4035-46EF-A0AD-FCEDE35398B6}" type="pres">
      <dgm:prSet presAssocID="{C52AE249-A147-43BF-97EB-586D14AC0EDD}" presName="composite" presStyleCnt="0"/>
      <dgm:spPr/>
    </dgm:pt>
    <dgm:pt modelId="{2EFAE823-A80B-448F-89A9-7BDF0BC7796D}" type="pres">
      <dgm:prSet presAssocID="{C52AE249-A147-43BF-97EB-586D14AC0EDD}" presName="parentText" presStyleLbl="alignNode1" presStyleIdx="4" presStyleCnt="5">
        <dgm:presLayoutVars>
          <dgm:chMax val="1"/>
          <dgm:bulletEnabled val="1"/>
        </dgm:presLayoutVars>
      </dgm:prSet>
      <dgm:spPr/>
    </dgm:pt>
    <dgm:pt modelId="{E1677A30-AA5A-45E2-8978-18B38DEC5B8B}" type="pres">
      <dgm:prSet presAssocID="{C52AE249-A147-43BF-97EB-586D14AC0EDD}" presName="descendantText" presStyleLbl="alignAcc1" presStyleIdx="4" presStyleCnt="5" custScaleX="93996">
        <dgm:presLayoutVars>
          <dgm:bulletEnabled val="1"/>
        </dgm:presLayoutVars>
      </dgm:prSet>
      <dgm:spPr/>
    </dgm:pt>
  </dgm:ptLst>
  <dgm:cxnLst>
    <dgm:cxn modelId="{77D61C05-F6E3-4D63-B6BA-790EB3B987D7}" type="presOf" srcId="{C52AE249-A147-43BF-97EB-586D14AC0EDD}" destId="{2EFAE823-A80B-448F-89A9-7BDF0BC7796D}" srcOrd="0" destOrd="0" presId="urn:microsoft.com/office/officeart/2005/8/layout/chevron2"/>
    <dgm:cxn modelId="{7B5A3E06-A8C5-4769-AD73-CB36BEBF4DD5}" srcId="{AC00130E-E018-426A-93AE-E3F404AE4A69}" destId="{26E29862-34BA-420A-B77C-7290C154FA60}" srcOrd="2" destOrd="0" parTransId="{05243EEC-3D03-4BD1-93C5-09F6152DC451}" sibTransId="{E3C0DEB7-F8AA-41D8-A329-47377C5A2CE0}"/>
    <dgm:cxn modelId="{4175280C-1902-4448-B4E4-ED67D4493B28}" type="presOf" srcId="{39915530-1248-4430-A366-66929A857FFA}" destId="{CA34361C-BEA4-4ADE-95C6-980BC89FE6FF}" srcOrd="0" destOrd="0" presId="urn:microsoft.com/office/officeart/2005/8/layout/chevron2"/>
    <dgm:cxn modelId="{BE529312-DE69-4444-ACD0-4DA6946ACB55}" srcId="{AC00130E-E018-426A-93AE-E3F404AE4A69}" destId="{7B99B1A1-0A94-4F1D-AF9E-99E25975CA61}" srcOrd="3" destOrd="0" parTransId="{0A8CC121-D34D-4735-975D-F6225842540B}" sibTransId="{ED1545EE-CF3F-49DE-B04E-E3F95C2B2DB9}"/>
    <dgm:cxn modelId="{505FCA20-355A-42FB-A21F-9541A50563DA}" srcId="{26E29862-34BA-420A-B77C-7290C154FA60}" destId="{1727502D-3EC1-4450-8816-7202D56DFEF8}" srcOrd="0" destOrd="0" parTransId="{AE86B7B7-0AD1-4739-820B-46BA3D5B08B6}" sibTransId="{0D27723E-3AEA-4A41-B406-1C60EB0ECFCE}"/>
    <dgm:cxn modelId="{E2E21F23-1C37-4972-8B6C-E4FFA6F77CD6}" srcId="{C52AE249-A147-43BF-97EB-586D14AC0EDD}" destId="{7E6BA256-6A79-473B-9FAC-68CCCFB98424}" srcOrd="0" destOrd="0" parTransId="{1F1F3B20-087E-465E-9ED8-D806AC61072D}" sibTransId="{ACF03813-9F5A-4FB3-8CEE-9818B901D9BC}"/>
    <dgm:cxn modelId="{32139527-9B2B-4355-AE55-267AEA4BED72}" srcId="{AC00130E-E018-426A-93AE-E3F404AE4A69}" destId="{C52AE249-A147-43BF-97EB-586D14AC0EDD}" srcOrd="4" destOrd="0" parTransId="{BCDEA489-51E4-4A80-9201-38B08EE4E459}" sibTransId="{02540AAE-C6D4-447F-93A6-3A0312CE3130}"/>
    <dgm:cxn modelId="{0E225632-0F2A-4A1A-ACB2-DB911200146A}" type="presOf" srcId="{7600F479-5BC1-4599-80CF-477933B7B37B}" destId="{A1E7C037-5E8E-4B37-8CE9-D8FE4B75E8AF}" srcOrd="0" destOrd="0" presId="urn:microsoft.com/office/officeart/2005/8/layout/chevron2"/>
    <dgm:cxn modelId="{B0A1D13C-C6AA-4A21-8237-3EC109F54065}" type="presOf" srcId="{26E29862-34BA-420A-B77C-7290C154FA60}" destId="{FAEB95CF-EC8A-4A33-BF2A-6271B64939A0}" srcOrd="0" destOrd="0" presId="urn:microsoft.com/office/officeart/2005/8/layout/chevron2"/>
    <dgm:cxn modelId="{C5BF4B3D-A112-4462-9D7A-9EE42E062CE4}" srcId="{AC00130E-E018-426A-93AE-E3F404AE4A69}" destId="{39915530-1248-4430-A366-66929A857FFA}" srcOrd="0" destOrd="0" parTransId="{F09FEC16-9833-4896-B6C9-35E8150C2B89}" sibTransId="{868996D4-ABF5-493E-ABCB-3A1F58748CF2}"/>
    <dgm:cxn modelId="{EE79DF65-B482-4424-9A46-EFD81AC77676}" type="presOf" srcId="{B764E374-3E15-417D-AAE9-B7D291C5DD79}" destId="{61A998CB-ACFF-4C0C-B4A9-BD778B9B9755}" srcOrd="0" destOrd="0" presId="urn:microsoft.com/office/officeart/2005/8/layout/chevron2"/>
    <dgm:cxn modelId="{132EA54B-DABD-4117-93F6-7E6FB6C2A11A}" type="presOf" srcId="{1727502D-3EC1-4450-8816-7202D56DFEF8}" destId="{B3FFEDCB-1CE0-42CF-9DF4-935DEA4646B3}" srcOrd="0" destOrd="0" presId="urn:microsoft.com/office/officeart/2005/8/layout/chevron2"/>
    <dgm:cxn modelId="{1565D171-D904-4712-8B1F-926EDAA70E90}" type="presOf" srcId="{AC00130E-E018-426A-93AE-E3F404AE4A69}" destId="{89D47421-9ECF-4EED-BE4D-B2E945E82E78}" srcOrd="0" destOrd="0" presId="urn:microsoft.com/office/officeart/2005/8/layout/chevron2"/>
    <dgm:cxn modelId="{3BD05F77-C926-4E58-BF22-4168E2B1FC05}" srcId="{7B99B1A1-0A94-4F1D-AF9E-99E25975CA61}" destId="{7600F479-5BC1-4599-80CF-477933B7B37B}" srcOrd="0" destOrd="0" parTransId="{EF28BDFD-1064-4556-B260-A2CB224F06C1}" sibTransId="{AD920EE5-1300-45F7-8E59-622F78A951F9}"/>
    <dgm:cxn modelId="{5A30FA86-2B64-4110-A626-8268B9589D87}" type="presOf" srcId="{5ED2D5C4-0BF5-43AA-BB4F-3CDBE7C9BD32}" destId="{6E89F5BE-C798-4E47-B3AB-AC0404876C3C}" srcOrd="0" destOrd="0" presId="urn:microsoft.com/office/officeart/2005/8/layout/chevron2"/>
    <dgm:cxn modelId="{388CD788-512C-412C-8892-598A3C60E9E1}" srcId="{39915530-1248-4430-A366-66929A857FFA}" destId="{5ED2D5C4-0BF5-43AA-BB4F-3CDBE7C9BD32}" srcOrd="0" destOrd="0" parTransId="{6D984BED-7648-4090-BB2D-181E9A3176E0}" sibTransId="{BE55CDCF-E5A1-4B8A-AC03-ABA335D83C91}"/>
    <dgm:cxn modelId="{1A683895-111A-4F9E-8A14-3193619F56D0}" srcId="{AC00130E-E018-426A-93AE-E3F404AE4A69}" destId="{B764E374-3E15-417D-AAE9-B7D291C5DD79}" srcOrd="1" destOrd="0" parTransId="{4D920205-6501-44C9-811C-FFC7DCAD6C79}" sibTransId="{4FB68B9E-DEDB-426B-A54A-44D2D1B4C1E1}"/>
    <dgm:cxn modelId="{B830AC99-B4D1-48C5-A1E6-18B2BBDB8222}" type="presOf" srcId="{7B99B1A1-0A94-4F1D-AF9E-99E25975CA61}" destId="{23DDAFF6-46D5-4079-9500-53E6653BE2CC}" srcOrd="0" destOrd="0" presId="urn:microsoft.com/office/officeart/2005/8/layout/chevron2"/>
    <dgm:cxn modelId="{FC3325E4-E675-4457-BB6C-1CBD87041E06}" type="presOf" srcId="{1672C023-40B6-41B0-90F2-FA78D0E7BA60}" destId="{CA612D25-ACD2-400B-B324-0FE2AF8CE505}" srcOrd="0" destOrd="0" presId="urn:microsoft.com/office/officeart/2005/8/layout/chevron2"/>
    <dgm:cxn modelId="{B9DB82ED-98ED-4C35-A72A-F8830473E6DA}" srcId="{B764E374-3E15-417D-AAE9-B7D291C5DD79}" destId="{1672C023-40B6-41B0-90F2-FA78D0E7BA60}" srcOrd="0" destOrd="0" parTransId="{56C03D32-83AE-462A-AB9F-15AD90D76733}" sibTransId="{DBDC3C18-8F8D-401D-9CB8-93A010546A8F}"/>
    <dgm:cxn modelId="{3CFA8CF9-735F-402E-9FA7-5253AD3DE41F}" type="presOf" srcId="{7E6BA256-6A79-473B-9FAC-68CCCFB98424}" destId="{E1677A30-AA5A-45E2-8978-18B38DEC5B8B}" srcOrd="0" destOrd="0" presId="urn:microsoft.com/office/officeart/2005/8/layout/chevron2"/>
    <dgm:cxn modelId="{DE9BADE9-240F-492A-BA67-8E06CAA55B22}" type="presParOf" srcId="{89D47421-9ECF-4EED-BE4D-B2E945E82E78}" destId="{C235A909-A286-411A-A6DE-A4DD329F0106}" srcOrd="0" destOrd="0" presId="urn:microsoft.com/office/officeart/2005/8/layout/chevron2"/>
    <dgm:cxn modelId="{C07303FD-6813-41D3-ACC1-F4D59AB3E4DB}" type="presParOf" srcId="{C235A909-A286-411A-A6DE-A4DD329F0106}" destId="{CA34361C-BEA4-4ADE-95C6-980BC89FE6FF}" srcOrd="0" destOrd="0" presId="urn:microsoft.com/office/officeart/2005/8/layout/chevron2"/>
    <dgm:cxn modelId="{D5D92C89-4B0D-4052-871B-35C19F675348}" type="presParOf" srcId="{C235A909-A286-411A-A6DE-A4DD329F0106}" destId="{6E89F5BE-C798-4E47-B3AB-AC0404876C3C}" srcOrd="1" destOrd="0" presId="urn:microsoft.com/office/officeart/2005/8/layout/chevron2"/>
    <dgm:cxn modelId="{8465009E-24E0-452B-9F97-0AF4708FE437}" type="presParOf" srcId="{89D47421-9ECF-4EED-BE4D-B2E945E82E78}" destId="{98C1EFBC-7731-493E-9B40-C6EA20311A76}" srcOrd="1" destOrd="0" presId="urn:microsoft.com/office/officeart/2005/8/layout/chevron2"/>
    <dgm:cxn modelId="{18F41DAA-85C7-4A90-8A74-165C54FB7B99}" type="presParOf" srcId="{89D47421-9ECF-4EED-BE4D-B2E945E82E78}" destId="{05F794D2-C0BD-4476-A1EE-44843330635C}" srcOrd="2" destOrd="0" presId="urn:microsoft.com/office/officeart/2005/8/layout/chevron2"/>
    <dgm:cxn modelId="{2F09666E-4C13-47A1-80E2-987D2B3DC25C}" type="presParOf" srcId="{05F794D2-C0BD-4476-A1EE-44843330635C}" destId="{61A998CB-ACFF-4C0C-B4A9-BD778B9B9755}" srcOrd="0" destOrd="0" presId="urn:microsoft.com/office/officeart/2005/8/layout/chevron2"/>
    <dgm:cxn modelId="{9CD16A0D-F35C-4F83-A2B9-FF87D3842B9E}" type="presParOf" srcId="{05F794D2-C0BD-4476-A1EE-44843330635C}" destId="{CA612D25-ACD2-400B-B324-0FE2AF8CE505}" srcOrd="1" destOrd="0" presId="urn:microsoft.com/office/officeart/2005/8/layout/chevron2"/>
    <dgm:cxn modelId="{BAD1E487-93F2-4B7E-B519-3E02251DD09D}" type="presParOf" srcId="{89D47421-9ECF-4EED-BE4D-B2E945E82E78}" destId="{845BCF83-4C54-4248-BA71-E5C47F5E7FCF}" srcOrd="3" destOrd="0" presId="urn:microsoft.com/office/officeart/2005/8/layout/chevron2"/>
    <dgm:cxn modelId="{922FA802-DF9D-42D3-8EA1-A4E8595BAF6F}" type="presParOf" srcId="{89D47421-9ECF-4EED-BE4D-B2E945E82E78}" destId="{88FFD9FF-B208-403D-A4EE-EAA3652A17B0}" srcOrd="4" destOrd="0" presId="urn:microsoft.com/office/officeart/2005/8/layout/chevron2"/>
    <dgm:cxn modelId="{94A30E92-7526-4A0F-A22A-AE125D921592}" type="presParOf" srcId="{88FFD9FF-B208-403D-A4EE-EAA3652A17B0}" destId="{FAEB95CF-EC8A-4A33-BF2A-6271B64939A0}" srcOrd="0" destOrd="0" presId="urn:microsoft.com/office/officeart/2005/8/layout/chevron2"/>
    <dgm:cxn modelId="{F5DFF84F-7DEC-4451-A59F-400F245C0234}" type="presParOf" srcId="{88FFD9FF-B208-403D-A4EE-EAA3652A17B0}" destId="{B3FFEDCB-1CE0-42CF-9DF4-935DEA4646B3}" srcOrd="1" destOrd="0" presId="urn:microsoft.com/office/officeart/2005/8/layout/chevron2"/>
    <dgm:cxn modelId="{9CB52D7C-009E-4E1C-8DDA-CFD41213A490}" type="presParOf" srcId="{89D47421-9ECF-4EED-BE4D-B2E945E82E78}" destId="{C296B4C7-277A-46A8-ACE8-54D9D02B60A1}" srcOrd="5" destOrd="0" presId="urn:microsoft.com/office/officeart/2005/8/layout/chevron2"/>
    <dgm:cxn modelId="{A2153A22-024B-4ACF-9264-4EF116532FBF}" type="presParOf" srcId="{89D47421-9ECF-4EED-BE4D-B2E945E82E78}" destId="{572BFDF4-32A3-4176-AA13-F2D295B5CCDE}" srcOrd="6" destOrd="0" presId="urn:microsoft.com/office/officeart/2005/8/layout/chevron2"/>
    <dgm:cxn modelId="{CDC85130-95E9-42D9-B6E7-AF86B332E22A}" type="presParOf" srcId="{572BFDF4-32A3-4176-AA13-F2D295B5CCDE}" destId="{23DDAFF6-46D5-4079-9500-53E6653BE2CC}" srcOrd="0" destOrd="0" presId="urn:microsoft.com/office/officeart/2005/8/layout/chevron2"/>
    <dgm:cxn modelId="{B6F33A30-A20C-4FBD-9C0E-43D5E9436EF8}" type="presParOf" srcId="{572BFDF4-32A3-4176-AA13-F2D295B5CCDE}" destId="{A1E7C037-5E8E-4B37-8CE9-D8FE4B75E8AF}" srcOrd="1" destOrd="0" presId="urn:microsoft.com/office/officeart/2005/8/layout/chevron2"/>
    <dgm:cxn modelId="{352B9501-D9EB-46DC-A174-13557B58194F}" type="presParOf" srcId="{89D47421-9ECF-4EED-BE4D-B2E945E82E78}" destId="{BD0CA97B-1C18-4082-894E-0F46D8D2764C}" srcOrd="7" destOrd="0" presId="urn:microsoft.com/office/officeart/2005/8/layout/chevron2"/>
    <dgm:cxn modelId="{2A3CAE5A-3A93-4EC2-A3C4-CAB7209EA09A}" type="presParOf" srcId="{89D47421-9ECF-4EED-BE4D-B2E945E82E78}" destId="{0EB9BEBF-4035-46EF-A0AD-FCEDE35398B6}" srcOrd="8" destOrd="0" presId="urn:microsoft.com/office/officeart/2005/8/layout/chevron2"/>
    <dgm:cxn modelId="{D4EE1723-5B7D-4C48-B2EB-659A49961099}" type="presParOf" srcId="{0EB9BEBF-4035-46EF-A0AD-FCEDE35398B6}" destId="{2EFAE823-A80B-448F-89A9-7BDF0BC7796D}" srcOrd="0" destOrd="0" presId="urn:microsoft.com/office/officeart/2005/8/layout/chevron2"/>
    <dgm:cxn modelId="{64B08201-09CB-4BE9-9C1D-B76D91FAF1D0}" type="presParOf" srcId="{0EB9BEBF-4035-46EF-A0AD-FCEDE35398B6}" destId="{E1677A30-AA5A-45E2-8978-18B38DEC5B8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D84F5C1-5E59-44CD-ADA4-134C32E4AA6C}" type="doc">
      <dgm:prSet loTypeId="urn:microsoft.com/office/officeart/2005/8/layout/vList2" loCatId="list" qsTypeId="urn:microsoft.com/office/officeart/2005/8/quickstyle/simple1" qsCatId="simple" csTypeId="urn:microsoft.com/office/officeart/2005/8/colors/colorful1#4" csCatId="colorful" phldr="1"/>
      <dgm:spPr/>
      <dgm:t>
        <a:bodyPr/>
        <a:lstStyle/>
        <a:p>
          <a:endParaRPr lang="pl-PL"/>
        </a:p>
      </dgm:t>
    </dgm:pt>
    <dgm:pt modelId="{7BF387E5-C178-48B4-9202-4F7446C1C424}">
      <dgm:prSet phldrT="[Tekst]"/>
      <dgm:spPr/>
      <dgm:t>
        <a:bodyPr/>
        <a:lstStyle/>
        <a:p>
          <a:r>
            <a:rPr lang="pl-PL" dirty="0"/>
            <a:t>koordynacja</a:t>
          </a:r>
        </a:p>
      </dgm:t>
    </dgm:pt>
    <dgm:pt modelId="{5337E685-E091-4365-8A09-AF1460EF40E8}" type="parTrans" cxnId="{D304791C-B503-4725-B02A-2D9CB3066C49}">
      <dgm:prSet/>
      <dgm:spPr/>
      <dgm:t>
        <a:bodyPr/>
        <a:lstStyle/>
        <a:p>
          <a:endParaRPr lang="pl-PL"/>
        </a:p>
      </dgm:t>
    </dgm:pt>
    <dgm:pt modelId="{2A299805-95EB-4C16-AEDE-12DACCA699AE}" type="sibTrans" cxnId="{D304791C-B503-4725-B02A-2D9CB3066C49}">
      <dgm:prSet/>
      <dgm:spPr/>
      <dgm:t>
        <a:bodyPr/>
        <a:lstStyle/>
        <a:p>
          <a:endParaRPr lang="pl-PL"/>
        </a:p>
      </dgm:t>
    </dgm:pt>
    <dgm:pt modelId="{D9E6D02E-8CEA-43C3-997E-8FC86C08B0F4}">
      <dgm:prSet phldrT="[Tekst]"/>
      <dgm:spPr/>
      <dgm:t>
        <a:bodyPr/>
        <a:lstStyle/>
        <a:p>
          <a:r>
            <a:rPr lang="pl-PL"/>
            <a:t>zjawisko dotyczy koordynacji wysiłków w celu wzajemnej pomocy w zaspokajaniu potrzeb i pragnień uczestników organizacji</a:t>
          </a:r>
        </a:p>
      </dgm:t>
    </dgm:pt>
    <dgm:pt modelId="{D6A7EF22-22B4-4107-B5B1-4FB201E461E7}" type="parTrans" cxnId="{73BC6014-F7B0-4669-B8C9-91DF95D19D7C}">
      <dgm:prSet/>
      <dgm:spPr/>
      <dgm:t>
        <a:bodyPr/>
        <a:lstStyle/>
        <a:p>
          <a:endParaRPr lang="pl-PL"/>
        </a:p>
      </dgm:t>
    </dgm:pt>
    <dgm:pt modelId="{CC8DC5ED-E88C-4E3B-9EB0-1EB0605EED94}" type="sibTrans" cxnId="{73BC6014-F7B0-4669-B8C9-91DF95D19D7C}">
      <dgm:prSet/>
      <dgm:spPr/>
      <dgm:t>
        <a:bodyPr/>
        <a:lstStyle/>
        <a:p>
          <a:endParaRPr lang="pl-PL"/>
        </a:p>
      </dgm:t>
    </dgm:pt>
    <dgm:pt modelId="{316A4A7B-6928-4469-80BD-7B4540E278E2}">
      <dgm:prSet phldrT="[Tekst]"/>
      <dgm:spPr/>
      <dgm:t>
        <a:bodyPr/>
        <a:lstStyle/>
        <a:p>
          <a:r>
            <a:rPr lang="pl-PL"/>
            <a:t>wspólne cele</a:t>
          </a:r>
        </a:p>
      </dgm:t>
    </dgm:pt>
    <dgm:pt modelId="{ECC80453-86BC-4017-A425-87211AC07F4F}" type="parTrans" cxnId="{F4736EC5-575A-4254-917B-5273EEA3E113}">
      <dgm:prSet/>
      <dgm:spPr/>
      <dgm:t>
        <a:bodyPr/>
        <a:lstStyle/>
        <a:p>
          <a:endParaRPr lang="pl-PL"/>
        </a:p>
      </dgm:t>
    </dgm:pt>
    <dgm:pt modelId="{04EE2D7A-6426-4D03-BFE7-F3DB702B32CE}" type="sibTrans" cxnId="{F4736EC5-575A-4254-917B-5273EEA3E113}">
      <dgm:prSet/>
      <dgm:spPr/>
      <dgm:t>
        <a:bodyPr/>
        <a:lstStyle/>
        <a:p>
          <a:endParaRPr lang="pl-PL"/>
        </a:p>
      </dgm:t>
    </dgm:pt>
    <dgm:pt modelId="{FE2E26B4-803D-4ED6-914E-695C378BA6EF}">
      <dgm:prSet phldrT="[Tekst]"/>
      <dgm:spPr/>
      <dgm:t>
        <a:bodyPr/>
        <a:lstStyle/>
        <a:p>
          <a:r>
            <a:rPr lang="pl-PL" dirty="0"/>
            <a:t>muszą istnieć wspólne cele, co do których osiągnięcia jednostki się zgadzają</a:t>
          </a:r>
        </a:p>
      </dgm:t>
    </dgm:pt>
    <dgm:pt modelId="{EE2E3A93-EA0F-4201-8A30-466A6F3598CE}" type="parTrans" cxnId="{A2FA0CE4-7108-4C46-B81A-3D27C110E0AA}">
      <dgm:prSet/>
      <dgm:spPr/>
      <dgm:t>
        <a:bodyPr/>
        <a:lstStyle/>
        <a:p>
          <a:endParaRPr lang="pl-PL"/>
        </a:p>
      </dgm:t>
    </dgm:pt>
    <dgm:pt modelId="{15FE0032-1145-4241-B2BD-C5B3E528A32D}" type="sibTrans" cxnId="{A2FA0CE4-7108-4C46-B81A-3D27C110E0AA}">
      <dgm:prSet/>
      <dgm:spPr/>
      <dgm:t>
        <a:bodyPr/>
        <a:lstStyle/>
        <a:p>
          <a:endParaRPr lang="pl-PL"/>
        </a:p>
      </dgm:t>
    </dgm:pt>
    <dgm:pt modelId="{6FCD0CCA-7539-4C14-9D03-26461D736A0C}">
      <dgm:prSet phldrT="[Tekst]"/>
      <dgm:spPr/>
      <dgm:t>
        <a:bodyPr/>
        <a:lstStyle/>
        <a:p>
          <a:r>
            <a:rPr lang="pl-PL"/>
            <a:t>podział pracy</a:t>
          </a:r>
        </a:p>
      </dgm:t>
    </dgm:pt>
    <dgm:pt modelId="{4F8F7DE6-11CE-4A52-B0E9-B9FB5ACFFC43}" type="parTrans" cxnId="{4F9553D6-AD92-4E76-8D46-CE3ABE24E4BE}">
      <dgm:prSet/>
      <dgm:spPr/>
      <dgm:t>
        <a:bodyPr/>
        <a:lstStyle/>
        <a:p>
          <a:endParaRPr lang="pl-PL"/>
        </a:p>
      </dgm:t>
    </dgm:pt>
    <dgm:pt modelId="{F4AD8F84-C8E0-461B-8CEF-5D688B8864A5}" type="sibTrans" cxnId="{4F9553D6-AD92-4E76-8D46-CE3ABE24E4BE}">
      <dgm:prSet/>
      <dgm:spPr/>
      <dgm:t>
        <a:bodyPr/>
        <a:lstStyle/>
        <a:p>
          <a:endParaRPr lang="pl-PL"/>
        </a:p>
      </dgm:t>
    </dgm:pt>
    <dgm:pt modelId="{906CDB2C-F79A-47B2-9CC1-85E86D536B6E}">
      <dgm:prSet phldrT="[Tekst]"/>
      <dgm:spPr/>
      <dgm:t>
        <a:bodyPr/>
        <a:lstStyle/>
        <a:p>
          <a:r>
            <a:rPr lang="pl-PL" dirty="0"/>
            <a:t>musi istnieć zróżnicowanie funkcji (f. produkcyjne, ekonomiczne, rozwojowe, personalne, dystrybucyjne), powstaje złożony system współzależnych grup</a:t>
          </a:r>
        </a:p>
      </dgm:t>
    </dgm:pt>
    <dgm:pt modelId="{8ACA1CFC-7795-4DA4-B8D3-9DC3385016AB}" type="parTrans" cxnId="{160E2FDA-7F07-4122-A75E-8DDC46D44FF1}">
      <dgm:prSet/>
      <dgm:spPr/>
      <dgm:t>
        <a:bodyPr/>
        <a:lstStyle/>
        <a:p>
          <a:endParaRPr lang="pl-PL"/>
        </a:p>
      </dgm:t>
    </dgm:pt>
    <dgm:pt modelId="{125E3407-1418-4FCA-8382-4C9D126A65FC}" type="sibTrans" cxnId="{160E2FDA-7F07-4122-A75E-8DDC46D44FF1}">
      <dgm:prSet/>
      <dgm:spPr/>
      <dgm:t>
        <a:bodyPr/>
        <a:lstStyle/>
        <a:p>
          <a:endParaRPr lang="pl-PL"/>
        </a:p>
      </dgm:t>
    </dgm:pt>
    <dgm:pt modelId="{B65BCD29-D579-46F1-A38F-EB7FAC224F4B}">
      <dgm:prSet phldrT="[Tekst]"/>
      <dgm:spPr/>
      <dgm:t>
        <a:bodyPr/>
        <a:lstStyle/>
        <a:p>
          <a:r>
            <a:rPr lang="pl-PL"/>
            <a:t>integracja</a:t>
          </a:r>
        </a:p>
      </dgm:t>
    </dgm:pt>
    <dgm:pt modelId="{A97CD353-A416-48D3-A15E-00ED3B030705}" type="parTrans" cxnId="{96287400-9A3F-4048-A30F-48F756ADE849}">
      <dgm:prSet/>
      <dgm:spPr/>
      <dgm:t>
        <a:bodyPr/>
        <a:lstStyle/>
        <a:p>
          <a:endParaRPr lang="pl-PL"/>
        </a:p>
      </dgm:t>
    </dgm:pt>
    <dgm:pt modelId="{42813570-6BC8-4537-8DA9-945CCCF5A8A3}" type="sibTrans" cxnId="{96287400-9A3F-4048-A30F-48F756ADE849}">
      <dgm:prSet/>
      <dgm:spPr/>
      <dgm:t>
        <a:bodyPr/>
        <a:lstStyle/>
        <a:p>
          <a:endParaRPr lang="pl-PL"/>
        </a:p>
      </dgm:t>
    </dgm:pt>
    <dgm:pt modelId="{6843F7D0-3DE3-460A-BD77-83C9978AE352}">
      <dgm:prSet phldrT="[Tekst]"/>
      <dgm:spPr/>
      <dgm:t>
        <a:bodyPr/>
        <a:lstStyle/>
        <a:p>
          <a:r>
            <a:rPr lang="pl-PL"/>
            <a:t>podział pracy skutkuje koniecznością integracji (najczęściej przez hirarchizację władzy)</a:t>
          </a:r>
        </a:p>
      </dgm:t>
    </dgm:pt>
    <dgm:pt modelId="{D73ADA07-F314-4E77-81D1-D9453DC0B66D}" type="parTrans" cxnId="{28E9CC52-F032-48ED-B2F1-A805BDB9FBA5}">
      <dgm:prSet/>
      <dgm:spPr/>
      <dgm:t>
        <a:bodyPr/>
        <a:lstStyle/>
        <a:p>
          <a:endParaRPr lang="pl-PL"/>
        </a:p>
      </dgm:t>
    </dgm:pt>
    <dgm:pt modelId="{E3236A02-050A-4092-AA06-3CBD8BBB351C}" type="sibTrans" cxnId="{28E9CC52-F032-48ED-B2F1-A805BDB9FBA5}">
      <dgm:prSet/>
      <dgm:spPr/>
      <dgm:t>
        <a:bodyPr/>
        <a:lstStyle/>
        <a:p>
          <a:endParaRPr lang="pl-PL"/>
        </a:p>
      </dgm:t>
    </dgm:pt>
    <dgm:pt modelId="{7DC5A6F9-0B28-4E6D-9644-3CC60C4533E2}" type="pres">
      <dgm:prSet presAssocID="{DD84F5C1-5E59-44CD-ADA4-134C32E4AA6C}" presName="linear" presStyleCnt="0">
        <dgm:presLayoutVars>
          <dgm:animLvl val="lvl"/>
          <dgm:resizeHandles val="exact"/>
        </dgm:presLayoutVars>
      </dgm:prSet>
      <dgm:spPr/>
    </dgm:pt>
    <dgm:pt modelId="{CB509A74-99D5-43D2-B8F8-B1EA262DD4FC}" type="pres">
      <dgm:prSet presAssocID="{7BF387E5-C178-48B4-9202-4F7446C1C424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838D1EAD-D729-48B8-BC5A-8690A69C6356}" type="pres">
      <dgm:prSet presAssocID="{7BF387E5-C178-48B4-9202-4F7446C1C424}" presName="childText" presStyleLbl="revTx" presStyleIdx="0" presStyleCnt="4">
        <dgm:presLayoutVars>
          <dgm:bulletEnabled val="1"/>
        </dgm:presLayoutVars>
      </dgm:prSet>
      <dgm:spPr/>
    </dgm:pt>
    <dgm:pt modelId="{7FAC537E-087A-49C4-97DD-4C10D3442047}" type="pres">
      <dgm:prSet presAssocID="{316A4A7B-6928-4469-80BD-7B4540E278E2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D87F057C-A4D2-4741-917A-082ECD131C0A}" type="pres">
      <dgm:prSet presAssocID="{316A4A7B-6928-4469-80BD-7B4540E278E2}" presName="childText" presStyleLbl="revTx" presStyleIdx="1" presStyleCnt="4">
        <dgm:presLayoutVars>
          <dgm:bulletEnabled val="1"/>
        </dgm:presLayoutVars>
      </dgm:prSet>
      <dgm:spPr/>
    </dgm:pt>
    <dgm:pt modelId="{A658A683-4E7A-488B-91DE-306BDAE21E76}" type="pres">
      <dgm:prSet presAssocID="{6FCD0CCA-7539-4C14-9D03-26461D736A0C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6E8E24D7-53EE-4356-8B75-B027B4F16804}" type="pres">
      <dgm:prSet presAssocID="{6FCD0CCA-7539-4C14-9D03-26461D736A0C}" presName="childText" presStyleLbl="revTx" presStyleIdx="2" presStyleCnt="4">
        <dgm:presLayoutVars>
          <dgm:bulletEnabled val="1"/>
        </dgm:presLayoutVars>
      </dgm:prSet>
      <dgm:spPr/>
    </dgm:pt>
    <dgm:pt modelId="{789131BF-CE13-487E-ABE5-E47565170928}" type="pres">
      <dgm:prSet presAssocID="{B65BCD29-D579-46F1-A38F-EB7FAC224F4B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2CF1C797-8894-4FAE-9B11-55A6BA49830B}" type="pres">
      <dgm:prSet presAssocID="{B65BCD29-D579-46F1-A38F-EB7FAC224F4B}" presName="childText" presStyleLbl="revTx" presStyleIdx="3" presStyleCnt="4">
        <dgm:presLayoutVars>
          <dgm:bulletEnabled val="1"/>
        </dgm:presLayoutVars>
      </dgm:prSet>
      <dgm:spPr/>
    </dgm:pt>
  </dgm:ptLst>
  <dgm:cxnLst>
    <dgm:cxn modelId="{96287400-9A3F-4048-A30F-48F756ADE849}" srcId="{DD84F5C1-5E59-44CD-ADA4-134C32E4AA6C}" destId="{B65BCD29-D579-46F1-A38F-EB7FAC224F4B}" srcOrd="3" destOrd="0" parTransId="{A97CD353-A416-48D3-A15E-00ED3B030705}" sibTransId="{42813570-6BC8-4537-8DA9-945CCCF5A8A3}"/>
    <dgm:cxn modelId="{FF84940C-5FC9-402F-B87C-58423D43FD31}" type="presOf" srcId="{B65BCD29-D579-46F1-A38F-EB7FAC224F4B}" destId="{789131BF-CE13-487E-ABE5-E47565170928}" srcOrd="0" destOrd="0" presId="urn:microsoft.com/office/officeart/2005/8/layout/vList2"/>
    <dgm:cxn modelId="{73BC6014-F7B0-4669-B8C9-91DF95D19D7C}" srcId="{7BF387E5-C178-48B4-9202-4F7446C1C424}" destId="{D9E6D02E-8CEA-43C3-997E-8FC86C08B0F4}" srcOrd="0" destOrd="0" parTransId="{D6A7EF22-22B4-4107-B5B1-4FB201E461E7}" sibTransId="{CC8DC5ED-E88C-4E3B-9EB0-1EB0605EED94}"/>
    <dgm:cxn modelId="{64A71416-234E-4ED6-92EC-6C70B7C2AC29}" type="presOf" srcId="{FE2E26B4-803D-4ED6-914E-695C378BA6EF}" destId="{D87F057C-A4D2-4741-917A-082ECD131C0A}" srcOrd="0" destOrd="0" presId="urn:microsoft.com/office/officeart/2005/8/layout/vList2"/>
    <dgm:cxn modelId="{D304791C-B503-4725-B02A-2D9CB3066C49}" srcId="{DD84F5C1-5E59-44CD-ADA4-134C32E4AA6C}" destId="{7BF387E5-C178-48B4-9202-4F7446C1C424}" srcOrd="0" destOrd="0" parTransId="{5337E685-E091-4365-8A09-AF1460EF40E8}" sibTransId="{2A299805-95EB-4C16-AEDE-12DACCA699AE}"/>
    <dgm:cxn modelId="{B722D835-AB85-495B-B17E-7494D2B014C1}" type="presOf" srcId="{316A4A7B-6928-4469-80BD-7B4540E278E2}" destId="{7FAC537E-087A-49C4-97DD-4C10D3442047}" srcOrd="0" destOrd="0" presId="urn:microsoft.com/office/officeart/2005/8/layout/vList2"/>
    <dgm:cxn modelId="{92A6F366-0094-44FE-A99E-25DB3825BA1E}" type="presOf" srcId="{906CDB2C-F79A-47B2-9CC1-85E86D536B6E}" destId="{6E8E24D7-53EE-4356-8B75-B027B4F16804}" srcOrd="0" destOrd="0" presId="urn:microsoft.com/office/officeart/2005/8/layout/vList2"/>
    <dgm:cxn modelId="{28E9CC52-F032-48ED-B2F1-A805BDB9FBA5}" srcId="{B65BCD29-D579-46F1-A38F-EB7FAC224F4B}" destId="{6843F7D0-3DE3-460A-BD77-83C9978AE352}" srcOrd="0" destOrd="0" parTransId="{D73ADA07-F314-4E77-81D1-D9453DC0B66D}" sibTransId="{E3236A02-050A-4092-AA06-3CBD8BBB351C}"/>
    <dgm:cxn modelId="{3FBAE552-9B89-44C3-9E5B-F69AD7301DBE}" type="presOf" srcId="{6843F7D0-3DE3-460A-BD77-83C9978AE352}" destId="{2CF1C797-8894-4FAE-9B11-55A6BA49830B}" srcOrd="0" destOrd="0" presId="urn:microsoft.com/office/officeart/2005/8/layout/vList2"/>
    <dgm:cxn modelId="{C30F9173-DEB0-4525-8B11-3764AF250968}" type="presOf" srcId="{7BF387E5-C178-48B4-9202-4F7446C1C424}" destId="{CB509A74-99D5-43D2-B8F8-B1EA262DD4FC}" srcOrd="0" destOrd="0" presId="urn:microsoft.com/office/officeart/2005/8/layout/vList2"/>
    <dgm:cxn modelId="{F336A88D-E63A-4A1F-8DE0-101A04EA2F86}" type="presOf" srcId="{DD84F5C1-5E59-44CD-ADA4-134C32E4AA6C}" destId="{7DC5A6F9-0B28-4E6D-9644-3CC60C4533E2}" srcOrd="0" destOrd="0" presId="urn:microsoft.com/office/officeart/2005/8/layout/vList2"/>
    <dgm:cxn modelId="{DCAE5ABB-1001-4697-9BBD-D041FA159281}" type="presOf" srcId="{D9E6D02E-8CEA-43C3-997E-8FC86C08B0F4}" destId="{838D1EAD-D729-48B8-BC5A-8690A69C6356}" srcOrd="0" destOrd="0" presId="urn:microsoft.com/office/officeart/2005/8/layout/vList2"/>
    <dgm:cxn modelId="{F4736EC5-575A-4254-917B-5273EEA3E113}" srcId="{DD84F5C1-5E59-44CD-ADA4-134C32E4AA6C}" destId="{316A4A7B-6928-4469-80BD-7B4540E278E2}" srcOrd="1" destOrd="0" parTransId="{ECC80453-86BC-4017-A425-87211AC07F4F}" sibTransId="{04EE2D7A-6426-4D03-BFE7-F3DB702B32CE}"/>
    <dgm:cxn modelId="{B9A9E7CF-030B-4388-9CB0-A317A7A8744F}" type="presOf" srcId="{6FCD0CCA-7539-4C14-9D03-26461D736A0C}" destId="{A658A683-4E7A-488B-91DE-306BDAE21E76}" srcOrd="0" destOrd="0" presId="urn:microsoft.com/office/officeart/2005/8/layout/vList2"/>
    <dgm:cxn modelId="{4F9553D6-AD92-4E76-8D46-CE3ABE24E4BE}" srcId="{DD84F5C1-5E59-44CD-ADA4-134C32E4AA6C}" destId="{6FCD0CCA-7539-4C14-9D03-26461D736A0C}" srcOrd="2" destOrd="0" parTransId="{4F8F7DE6-11CE-4A52-B0E9-B9FB5ACFFC43}" sibTransId="{F4AD8F84-C8E0-461B-8CEF-5D688B8864A5}"/>
    <dgm:cxn modelId="{160E2FDA-7F07-4122-A75E-8DDC46D44FF1}" srcId="{6FCD0CCA-7539-4C14-9D03-26461D736A0C}" destId="{906CDB2C-F79A-47B2-9CC1-85E86D536B6E}" srcOrd="0" destOrd="0" parTransId="{8ACA1CFC-7795-4DA4-B8D3-9DC3385016AB}" sibTransId="{125E3407-1418-4FCA-8382-4C9D126A65FC}"/>
    <dgm:cxn modelId="{A2FA0CE4-7108-4C46-B81A-3D27C110E0AA}" srcId="{316A4A7B-6928-4469-80BD-7B4540E278E2}" destId="{FE2E26B4-803D-4ED6-914E-695C378BA6EF}" srcOrd="0" destOrd="0" parTransId="{EE2E3A93-EA0F-4201-8A30-466A6F3598CE}" sibTransId="{15FE0032-1145-4241-B2BD-C5B3E528A32D}"/>
    <dgm:cxn modelId="{01F9AD5F-E938-4CD6-BB9E-2B1257CDC498}" type="presParOf" srcId="{7DC5A6F9-0B28-4E6D-9644-3CC60C4533E2}" destId="{CB509A74-99D5-43D2-B8F8-B1EA262DD4FC}" srcOrd="0" destOrd="0" presId="urn:microsoft.com/office/officeart/2005/8/layout/vList2"/>
    <dgm:cxn modelId="{A43CBAB7-A051-445B-BDE2-BC6DC1C54B08}" type="presParOf" srcId="{7DC5A6F9-0B28-4E6D-9644-3CC60C4533E2}" destId="{838D1EAD-D729-48B8-BC5A-8690A69C6356}" srcOrd="1" destOrd="0" presId="urn:microsoft.com/office/officeart/2005/8/layout/vList2"/>
    <dgm:cxn modelId="{17F91BBE-89C2-46F9-BDC9-B5C12E071309}" type="presParOf" srcId="{7DC5A6F9-0B28-4E6D-9644-3CC60C4533E2}" destId="{7FAC537E-087A-49C4-97DD-4C10D3442047}" srcOrd="2" destOrd="0" presId="urn:microsoft.com/office/officeart/2005/8/layout/vList2"/>
    <dgm:cxn modelId="{28FD52CD-8F93-46B1-9977-ADBC3CBD4769}" type="presParOf" srcId="{7DC5A6F9-0B28-4E6D-9644-3CC60C4533E2}" destId="{D87F057C-A4D2-4741-917A-082ECD131C0A}" srcOrd="3" destOrd="0" presId="urn:microsoft.com/office/officeart/2005/8/layout/vList2"/>
    <dgm:cxn modelId="{CD46705F-5AC7-41AD-8212-8EC2B0FA69FA}" type="presParOf" srcId="{7DC5A6F9-0B28-4E6D-9644-3CC60C4533E2}" destId="{A658A683-4E7A-488B-91DE-306BDAE21E76}" srcOrd="4" destOrd="0" presId="urn:microsoft.com/office/officeart/2005/8/layout/vList2"/>
    <dgm:cxn modelId="{2E21E383-9D7B-4F0F-8995-4DB5DBC9480E}" type="presParOf" srcId="{7DC5A6F9-0B28-4E6D-9644-3CC60C4533E2}" destId="{6E8E24D7-53EE-4356-8B75-B027B4F16804}" srcOrd="5" destOrd="0" presId="urn:microsoft.com/office/officeart/2005/8/layout/vList2"/>
    <dgm:cxn modelId="{63D11681-EFC0-4FAC-B72E-41A45CDE21E4}" type="presParOf" srcId="{7DC5A6F9-0B28-4E6D-9644-3CC60C4533E2}" destId="{789131BF-CE13-487E-ABE5-E47565170928}" srcOrd="6" destOrd="0" presId="urn:microsoft.com/office/officeart/2005/8/layout/vList2"/>
    <dgm:cxn modelId="{B1A25B19-8CB6-402D-AFFE-1E43378D5063}" type="presParOf" srcId="{7DC5A6F9-0B28-4E6D-9644-3CC60C4533E2}" destId="{2CF1C797-8894-4FAE-9B11-55A6BA49830B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481E26-6A62-40BD-9718-E2E2A7C27A1B}">
      <dsp:nvSpPr>
        <dsp:cNvPr id="0" name=""/>
        <dsp:cNvSpPr/>
      </dsp:nvSpPr>
      <dsp:spPr>
        <a:xfrm>
          <a:off x="0" y="25407"/>
          <a:ext cx="8820745" cy="81549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400" kern="1200"/>
            <a:t>indywidualny</a:t>
          </a:r>
        </a:p>
      </dsp:txBody>
      <dsp:txXfrm>
        <a:off x="39809" y="65216"/>
        <a:ext cx="8741127" cy="735872"/>
      </dsp:txXfrm>
    </dsp:sp>
    <dsp:sp modelId="{B7F4774B-00F3-4D9D-A9A2-CF8D88777095}">
      <dsp:nvSpPr>
        <dsp:cNvPr id="0" name=""/>
        <dsp:cNvSpPr/>
      </dsp:nvSpPr>
      <dsp:spPr>
        <a:xfrm>
          <a:off x="0" y="840897"/>
          <a:ext cx="8820745" cy="9325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0059" tIns="43180" rIns="241808" bIns="4318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pl-PL" sz="2700" kern="1200"/>
            <a:t>fizyczny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pl-PL" sz="2700" kern="1200"/>
            <a:t>psychiczny</a:t>
          </a:r>
        </a:p>
      </dsp:txBody>
      <dsp:txXfrm>
        <a:off x="0" y="840897"/>
        <a:ext cx="8820745" cy="932535"/>
      </dsp:txXfrm>
    </dsp:sp>
    <dsp:sp modelId="{6E01E19B-7F46-4E11-B5FF-3E38CFEFCB81}">
      <dsp:nvSpPr>
        <dsp:cNvPr id="0" name=""/>
        <dsp:cNvSpPr/>
      </dsp:nvSpPr>
      <dsp:spPr>
        <a:xfrm>
          <a:off x="0" y="1773433"/>
          <a:ext cx="8820745" cy="81549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400" kern="1200"/>
            <a:t>zespołowy</a:t>
          </a:r>
        </a:p>
      </dsp:txBody>
      <dsp:txXfrm>
        <a:off x="39809" y="1813242"/>
        <a:ext cx="8741127" cy="735872"/>
      </dsp:txXfrm>
    </dsp:sp>
    <dsp:sp modelId="{30EA4EE1-26A8-457E-83E8-4A49390463D4}">
      <dsp:nvSpPr>
        <dsp:cNvPr id="0" name=""/>
        <dsp:cNvSpPr/>
      </dsp:nvSpPr>
      <dsp:spPr>
        <a:xfrm>
          <a:off x="0" y="2686843"/>
          <a:ext cx="8820745" cy="81549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400" kern="1200" dirty="0"/>
            <a:t>całej organizacji</a:t>
          </a:r>
        </a:p>
      </dsp:txBody>
      <dsp:txXfrm>
        <a:off x="39809" y="2726652"/>
        <a:ext cx="8741127" cy="73587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34361C-BEA4-4ADE-95C6-980BC89FE6FF}">
      <dsp:nvSpPr>
        <dsp:cNvPr id="0" name=""/>
        <dsp:cNvSpPr/>
      </dsp:nvSpPr>
      <dsp:spPr>
        <a:xfrm rot="5400000">
          <a:off x="-2888" y="143433"/>
          <a:ext cx="928441" cy="649909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kern="1200" dirty="0"/>
            <a:t>Psychologia  </a:t>
          </a:r>
        </a:p>
      </dsp:txBody>
      <dsp:txXfrm rot="-5400000">
        <a:off x="136379" y="329122"/>
        <a:ext cx="649909" cy="278532"/>
      </dsp:txXfrm>
    </dsp:sp>
    <dsp:sp modelId="{6E89F5BE-C798-4E47-B3AB-AC0404876C3C}">
      <dsp:nvSpPr>
        <dsp:cNvPr id="0" name=""/>
        <dsp:cNvSpPr/>
      </dsp:nvSpPr>
      <dsp:spPr>
        <a:xfrm rot="5400000">
          <a:off x="4993092" y="-3869985"/>
          <a:ext cx="603804" cy="835211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800" kern="1200" dirty="0"/>
            <a:t>Daje wiedzę o emocjach, zachowaniu i umyśle człowieka.</a:t>
          </a:r>
        </a:p>
      </dsp:txBody>
      <dsp:txXfrm rot="-5400000">
        <a:off x="1118940" y="33642"/>
        <a:ext cx="8322635" cy="544854"/>
      </dsp:txXfrm>
    </dsp:sp>
    <dsp:sp modelId="{61A998CB-ACFF-4C0C-B4A9-BD778B9B9755}">
      <dsp:nvSpPr>
        <dsp:cNvPr id="0" name=""/>
        <dsp:cNvSpPr/>
      </dsp:nvSpPr>
      <dsp:spPr>
        <a:xfrm rot="5400000">
          <a:off x="-2888" y="952719"/>
          <a:ext cx="928441" cy="649909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900" kern="1200" dirty="0"/>
            <a:t>Socjologia</a:t>
          </a:r>
        </a:p>
      </dsp:txBody>
      <dsp:txXfrm rot="-5400000">
        <a:off x="136379" y="1138408"/>
        <a:ext cx="649909" cy="278532"/>
      </dsp:txXfrm>
    </dsp:sp>
    <dsp:sp modelId="{CA612D25-ACD2-400B-B324-0FE2AF8CE505}">
      <dsp:nvSpPr>
        <dsp:cNvPr id="0" name=""/>
        <dsp:cNvSpPr/>
      </dsp:nvSpPr>
      <dsp:spPr>
        <a:xfrm rot="5400000">
          <a:off x="5027131" y="-3123855"/>
          <a:ext cx="603487" cy="847810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800" kern="1200" dirty="0"/>
            <a:t>Bada społeczeństwo i rozwój ludzkich społeczności, wskazuje na cele i przyczyny relacji między ludźmi czy też rozwój grupy.</a:t>
          </a:r>
        </a:p>
      </dsp:txBody>
      <dsp:txXfrm rot="-5400000">
        <a:off x="1089823" y="842913"/>
        <a:ext cx="8448644" cy="544567"/>
      </dsp:txXfrm>
    </dsp:sp>
    <dsp:sp modelId="{FAEB95CF-EC8A-4A33-BF2A-6271B64939A0}">
      <dsp:nvSpPr>
        <dsp:cNvPr id="0" name=""/>
        <dsp:cNvSpPr/>
      </dsp:nvSpPr>
      <dsp:spPr>
        <a:xfrm rot="5400000">
          <a:off x="-2888" y="1762004"/>
          <a:ext cx="928441" cy="649909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900" kern="1200"/>
            <a:t>Antropologia</a:t>
          </a:r>
        </a:p>
      </dsp:txBody>
      <dsp:txXfrm rot="-5400000">
        <a:off x="136379" y="1947693"/>
        <a:ext cx="649909" cy="278532"/>
      </dsp:txXfrm>
    </dsp:sp>
    <dsp:sp modelId="{B3FFEDCB-1CE0-42CF-9DF4-935DEA4646B3}">
      <dsp:nvSpPr>
        <dsp:cNvPr id="0" name=""/>
        <dsp:cNvSpPr/>
      </dsp:nvSpPr>
      <dsp:spPr>
        <a:xfrm rot="5400000">
          <a:off x="5005129" y="-2273604"/>
          <a:ext cx="603487" cy="839617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800" kern="1200" dirty="0"/>
            <a:t>Wskazuje na pochodzenie, kulturę  i rozwój człowieka w różnych uwarunkowaniach.</a:t>
          </a:r>
        </a:p>
      </dsp:txBody>
      <dsp:txXfrm rot="-5400000">
        <a:off x="1108786" y="1652199"/>
        <a:ext cx="8366713" cy="544567"/>
      </dsp:txXfrm>
    </dsp:sp>
    <dsp:sp modelId="{23DDAFF6-46D5-4079-9500-53E6653BE2CC}">
      <dsp:nvSpPr>
        <dsp:cNvPr id="0" name=""/>
        <dsp:cNvSpPr/>
      </dsp:nvSpPr>
      <dsp:spPr>
        <a:xfrm rot="5400000">
          <a:off x="-2888" y="2571290"/>
          <a:ext cx="928441" cy="649909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900" kern="1200"/>
            <a:t>Ekonomia</a:t>
          </a:r>
        </a:p>
      </dsp:txBody>
      <dsp:txXfrm rot="-5400000">
        <a:off x="136379" y="2756979"/>
        <a:ext cx="649909" cy="278532"/>
      </dsp:txXfrm>
    </dsp:sp>
    <dsp:sp modelId="{A1E7C037-5E8E-4B37-8CE9-D8FE4B75E8AF}">
      <dsp:nvSpPr>
        <dsp:cNvPr id="0" name=""/>
        <dsp:cNvSpPr/>
      </dsp:nvSpPr>
      <dsp:spPr>
        <a:xfrm rot="5400000">
          <a:off x="5005129" y="-1464319"/>
          <a:ext cx="603487" cy="839617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800" kern="1200" dirty="0"/>
            <a:t>Jest przydatna  w rozwiązywaniu problemów związanych  z produkcją, dystrybucją i konsumpcją dóbr.</a:t>
          </a:r>
        </a:p>
      </dsp:txBody>
      <dsp:txXfrm rot="-5400000">
        <a:off x="1108786" y="2461484"/>
        <a:ext cx="8366713" cy="544567"/>
      </dsp:txXfrm>
    </dsp:sp>
    <dsp:sp modelId="{2EFAE823-A80B-448F-89A9-7BDF0BC7796D}">
      <dsp:nvSpPr>
        <dsp:cNvPr id="0" name=""/>
        <dsp:cNvSpPr/>
      </dsp:nvSpPr>
      <dsp:spPr>
        <a:xfrm rot="5400000">
          <a:off x="-2888" y="3380576"/>
          <a:ext cx="928441" cy="649909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900" kern="1200"/>
            <a:t>Politologia</a:t>
          </a:r>
        </a:p>
      </dsp:txBody>
      <dsp:txXfrm rot="-5400000">
        <a:off x="136379" y="3566265"/>
        <a:ext cx="649909" cy="278532"/>
      </dsp:txXfrm>
    </dsp:sp>
    <dsp:sp modelId="{E1677A30-AA5A-45E2-8978-18B38DEC5B8B}">
      <dsp:nvSpPr>
        <dsp:cNvPr id="0" name=""/>
        <dsp:cNvSpPr/>
      </dsp:nvSpPr>
      <dsp:spPr>
        <a:xfrm rot="5400000">
          <a:off x="5027447" y="-727094"/>
          <a:ext cx="603487" cy="854029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800" kern="1200" dirty="0"/>
            <a:t>Daje wiedzę o praktycznych działaniach rządu i zarządzaniu sprawami publicznymi, co pomaga wyjaśnić sposoby zachowań całych organizacji,  w tym przedsiębiorstw.</a:t>
          </a:r>
        </a:p>
      </dsp:txBody>
      <dsp:txXfrm rot="-5400000">
        <a:off x="1059043" y="3270770"/>
        <a:ext cx="8510835" cy="54456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509A74-99D5-43D2-B8F8-B1EA262DD4FC}">
      <dsp:nvSpPr>
        <dsp:cNvPr id="0" name=""/>
        <dsp:cNvSpPr/>
      </dsp:nvSpPr>
      <dsp:spPr>
        <a:xfrm>
          <a:off x="0" y="22479"/>
          <a:ext cx="8820745" cy="55165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300" kern="1200" dirty="0"/>
            <a:t>koordynacja</a:t>
          </a:r>
        </a:p>
      </dsp:txBody>
      <dsp:txXfrm>
        <a:off x="26930" y="49409"/>
        <a:ext cx="8766885" cy="497795"/>
      </dsp:txXfrm>
    </dsp:sp>
    <dsp:sp modelId="{838D1EAD-D729-48B8-BC5A-8690A69C6356}">
      <dsp:nvSpPr>
        <dsp:cNvPr id="0" name=""/>
        <dsp:cNvSpPr/>
      </dsp:nvSpPr>
      <dsp:spPr>
        <a:xfrm>
          <a:off x="0" y="574134"/>
          <a:ext cx="8820745" cy="571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0059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pl-PL" sz="1800" kern="1200"/>
            <a:t>zjawisko dotyczy koordynacji wysiłków w celu wzajemnej pomocy w zaspokajaniu potrzeb i pragnień uczestników organizacji</a:t>
          </a:r>
        </a:p>
      </dsp:txBody>
      <dsp:txXfrm>
        <a:off x="0" y="574134"/>
        <a:ext cx="8820745" cy="571320"/>
      </dsp:txXfrm>
    </dsp:sp>
    <dsp:sp modelId="{7FAC537E-087A-49C4-97DD-4C10D3442047}">
      <dsp:nvSpPr>
        <dsp:cNvPr id="0" name=""/>
        <dsp:cNvSpPr/>
      </dsp:nvSpPr>
      <dsp:spPr>
        <a:xfrm>
          <a:off x="0" y="1145454"/>
          <a:ext cx="8820745" cy="55165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300" kern="1200"/>
            <a:t>wspólne cele</a:t>
          </a:r>
        </a:p>
      </dsp:txBody>
      <dsp:txXfrm>
        <a:off x="26930" y="1172384"/>
        <a:ext cx="8766885" cy="497795"/>
      </dsp:txXfrm>
    </dsp:sp>
    <dsp:sp modelId="{D87F057C-A4D2-4741-917A-082ECD131C0A}">
      <dsp:nvSpPr>
        <dsp:cNvPr id="0" name=""/>
        <dsp:cNvSpPr/>
      </dsp:nvSpPr>
      <dsp:spPr>
        <a:xfrm>
          <a:off x="0" y="1697109"/>
          <a:ext cx="8820745" cy="380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0059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pl-PL" sz="1800" kern="1200" dirty="0"/>
            <a:t>muszą istnieć wspólne cele, co do których osiągnięcia jednostki się zgadzają</a:t>
          </a:r>
        </a:p>
      </dsp:txBody>
      <dsp:txXfrm>
        <a:off x="0" y="1697109"/>
        <a:ext cx="8820745" cy="380880"/>
      </dsp:txXfrm>
    </dsp:sp>
    <dsp:sp modelId="{A658A683-4E7A-488B-91DE-306BDAE21E76}">
      <dsp:nvSpPr>
        <dsp:cNvPr id="0" name=""/>
        <dsp:cNvSpPr/>
      </dsp:nvSpPr>
      <dsp:spPr>
        <a:xfrm>
          <a:off x="0" y="2077989"/>
          <a:ext cx="8820745" cy="55165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300" kern="1200"/>
            <a:t>podział pracy</a:t>
          </a:r>
        </a:p>
      </dsp:txBody>
      <dsp:txXfrm>
        <a:off x="26930" y="2104919"/>
        <a:ext cx="8766885" cy="497795"/>
      </dsp:txXfrm>
    </dsp:sp>
    <dsp:sp modelId="{6E8E24D7-53EE-4356-8B75-B027B4F16804}">
      <dsp:nvSpPr>
        <dsp:cNvPr id="0" name=""/>
        <dsp:cNvSpPr/>
      </dsp:nvSpPr>
      <dsp:spPr>
        <a:xfrm>
          <a:off x="0" y="2629644"/>
          <a:ext cx="8820745" cy="571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0059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pl-PL" sz="1800" kern="1200" dirty="0"/>
            <a:t>musi istnieć zróżnicowanie funkcji (f. produkcyjne, ekonomiczne, rozwojowe, personalne, dystrybucyjne), powstaje złożony system współzależnych grup</a:t>
          </a:r>
        </a:p>
      </dsp:txBody>
      <dsp:txXfrm>
        <a:off x="0" y="2629644"/>
        <a:ext cx="8820745" cy="571320"/>
      </dsp:txXfrm>
    </dsp:sp>
    <dsp:sp modelId="{789131BF-CE13-487E-ABE5-E47565170928}">
      <dsp:nvSpPr>
        <dsp:cNvPr id="0" name=""/>
        <dsp:cNvSpPr/>
      </dsp:nvSpPr>
      <dsp:spPr>
        <a:xfrm>
          <a:off x="0" y="3200964"/>
          <a:ext cx="8820745" cy="55165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300" kern="1200"/>
            <a:t>integracja</a:t>
          </a:r>
        </a:p>
      </dsp:txBody>
      <dsp:txXfrm>
        <a:off x="26930" y="3227894"/>
        <a:ext cx="8766885" cy="497795"/>
      </dsp:txXfrm>
    </dsp:sp>
    <dsp:sp modelId="{2CF1C797-8894-4FAE-9B11-55A6BA49830B}">
      <dsp:nvSpPr>
        <dsp:cNvPr id="0" name=""/>
        <dsp:cNvSpPr/>
      </dsp:nvSpPr>
      <dsp:spPr>
        <a:xfrm>
          <a:off x="0" y="3752619"/>
          <a:ext cx="8820745" cy="380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0059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pl-PL" sz="1800" kern="1200"/>
            <a:t>podział pracy skutkuje koniecznością integracji (najczęściej przez hirarchizację władzy)</a:t>
          </a:r>
        </a:p>
      </dsp:txBody>
      <dsp:txXfrm>
        <a:off x="0" y="3752619"/>
        <a:ext cx="8820745" cy="3808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19.05.2025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19.05.2025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19.05.2025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19.05.2025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2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2726208F-D6F7-1381-5132-3B60A6BFE74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pl-PL" sz="2400" dirty="0"/>
              <a:t>Alicja Lisowska</a:t>
            </a:r>
            <a:br>
              <a:rPr lang="pl-PL" sz="2400" dirty="0"/>
            </a:br>
            <a:r>
              <a:rPr lang="pl-PL" sz="2400" dirty="0"/>
              <a:t>Instytut Politologii </a:t>
            </a:r>
            <a:r>
              <a:rPr lang="pl-PL" sz="2400" dirty="0" err="1"/>
              <a:t>UWr</a:t>
            </a:r>
            <a:r>
              <a:rPr lang="pl-PL" sz="2400" dirty="0"/>
              <a:t>.</a:t>
            </a:r>
            <a:br>
              <a:rPr lang="pl-PL" sz="2400" dirty="0"/>
            </a:br>
            <a:endParaRPr lang="pl-PL" sz="2400" dirty="0"/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0F4B11A1-2445-C731-5567-0EBA6FAF896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/>
              <a:t>Podstawy zarządzania</a:t>
            </a:r>
          </a:p>
        </p:txBody>
      </p:sp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1A395D3-35E7-4FC6-9F13-A51704F85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385F5-A64F-428D-9CAC-5D502640F501}" type="datetime1">
              <a:rPr lang="pl-PL" smtClean="0"/>
              <a:t>19.05.2025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61682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2414" y="840213"/>
            <a:ext cx="10372057" cy="359724"/>
          </a:xfrm>
        </p:spPr>
        <p:txBody>
          <a:bodyPr>
            <a:normAutofit fontScale="90000"/>
          </a:bodyPr>
          <a:lstStyle/>
          <a:p>
            <a:r>
              <a:rPr lang="pl-PL" sz="2456" dirty="0"/>
              <a:t>Przyczyny wykonywania pracy według trzech koncepcji zarządzania (opr. U. Gros)</a:t>
            </a: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-1" y="1267386"/>
          <a:ext cx="10691812" cy="55661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729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729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729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729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75843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</a:rPr>
                        <a:t>Kryteria rozpoznawania przyczyn</a:t>
                      </a:r>
                      <a:endParaRPr lang="pl-P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867" marR="32867" marT="0" marB="0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</a:rPr>
                        <a:t>Przyczyny zachowania pracownika w środowisku pracy</a:t>
                      </a:r>
                      <a:endParaRPr lang="pl-P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867" marR="32867" marT="0" marB="0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5843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effectLst/>
                        </a:rPr>
                        <a:t>Teoria naukowej organizacji</a:t>
                      </a:r>
                      <a:endParaRPr lang="pl-PL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867" marR="32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effectLst/>
                        </a:rPr>
                        <a:t>Teoria relacji </a:t>
                      </a:r>
                      <a:endParaRPr lang="pl-PL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867" marR="32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effectLst/>
                        </a:rPr>
                        <a:t>Teoria zasobów ludzkich</a:t>
                      </a:r>
                      <a:endParaRPr lang="pl-PL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867" marR="32867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825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</a:rPr>
                        <a:t>Cele i potrzeby egzystencjalne i przynależności</a:t>
                      </a:r>
                      <a:endParaRPr lang="pl-P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867" marR="32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</a:rPr>
                        <a:t>Pracownik pragnie poprzez pracę zapewnić sobie i rodzinie żywność, odzież, mieszkanie, opiekę lekarską itd.</a:t>
                      </a:r>
                      <a:endParaRPr lang="pl-P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867" marR="32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</a:rPr>
                        <a:t>Celem pracy jest zapewnienie żywności, odzieży, mieszkania i dobre układy w miejscu pracy. Motywacją jest nie tylko pieniądz, ale i społeczne kontakty uczestników w środowisku pracy.</a:t>
                      </a:r>
                      <a:endParaRPr lang="pl-P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867" marR="32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</a:rPr>
                        <a:t>Ludzie pracują w celu realizacji swych szerokich potrzeb, takich jak udział w realizacji celów organizacji, osiąganie dobrego samopoczucia z wykonywania swej pracy, wykorzystanie swojej twórczości, zarabianie na życie, radość ze społecznych układów</a:t>
                      </a:r>
                      <a:endParaRPr lang="pl-P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867" marR="32867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852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</a:rPr>
                        <a:t>Praca, kontakty społeczne i potrzeby wyższego rzędu</a:t>
                      </a:r>
                      <a:endParaRPr lang="pl-P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867" marR="32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</a:rPr>
                        <a:t>Do wykonywania każdej pracy skłania ludzi dobra płaca.</a:t>
                      </a:r>
                      <a:endParaRPr lang="pl-P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867" marR="32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</a:rPr>
                        <a:t>Dobra praca i dobre układy skłaniają ludzi do wykonywania każdej pracy.</a:t>
                      </a:r>
                      <a:endParaRPr lang="pl-P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867" marR="32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</a:rPr>
                        <a:t>Większość pracowników jest motywowana do pracy, która wymaga kreatywności, daje autonomię oraz dostarcza informacji o wynikach.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</a:rPr>
                        <a:t>Pracownicy biorący udział w określaniu celów firmy są skłonni do angażowania się w ich osiąganie.</a:t>
                      </a:r>
                      <a:endParaRPr lang="pl-P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867" marR="32867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77745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1C7A29E-1416-C25C-00B0-415C11BC36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4400" dirty="0"/>
              <a:t>Dziękuję za uwagę!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2642CFF5-9324-8F47-E338-2258C9F8AA0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D4E7753-9785-B4BB-EF63-C4B94443F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EE8EE-D7CF-4F1D-849B-3E54D1DD80B0}" type="datetime1">
              <a:rPr lang="pl-PL" smtClean="0"/>
              <a:t>19.05.2025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91773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93568BE-245E-449B-9BA3-0D02E7BF7E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/>
              <a:t>PLAN PREZENTACJI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BC2F625A-2277-4F6D-95F0-91B1E04866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5888" y="3851845"/>
            <a:ext cx="7920037" cy="2089949"/>
          </a:xfrm>
        </p:spPr>
        <p:txBody>
          <a:bodyPr>
            <a:normAutofit/>
          </a:bodyPr>
          <a:lstStyle/>
          <a:p>
            <a:pPr>
              <a:lnSpc>
                <a:spcPts val="2900"/>
              </a:lnSpc>
              <a:spcBef>
                <a:spcPts val="1200"/>
              </a:spcBef>
            </a:pPr>
            <a:r>
              <a:rPr lang="pl-PL" dirty="0"/>
              <a:t>Zarządzanie – pojęcie i specyfika</a:t>
            </a:r>
          </a:p>
          <a:p>
            <a:pPr>
              <a:lnSpc>
                <a:spcPts val="2900"/>
              </a:lnSpc>
              <a:spcBef>
                <a:spcPts val="1200"/>
              </a:spcBef>
            </a:pPr>
            <a:r>
              <a:rPr lang="pl-PL" dirty="0"/>
              <a:t>Zachowania organizacyjne</a:t>
            </a:r>
          </a:p>
          <a:p>
            <a:pPr>
              <a:lnSpc>
                <a:spcPts val="2900"/>
              </a:lnSpc>
              <a:spcBef>
                <a:spcPts val="1200"/>
              </a:spcBef>
            </a:pPr>
            <a:r>
              <a:rPr lang="pl-PL" dirty="0"/>
              <a:t>Uwarunkowania zachowań organizacyjnych</a:t>
            </a:r>
          </a:p>
          <a:p>
            <a:pPr>
              <a:lnSpc>
                <a:spcPts val="2900"/>
              </a:lnSpc>
              <a:spcBef>
                <a:spcPts val="1200"/>
              </a:spcBef>
            </a:pPr>
            <a:r>
              <a:rPr lang="pl-PL" dirty="0"/>
              <a:t>Cechy organizacji</a:t>
            </a:r>
          </a:p>
          <a:p>
            <a:endParaRPr lang="pl-PL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229C2C5-54F9-4EC4-92E9-11C5F82C3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D1261-A096-4701-818F-FA57047FD5DA}" type="datetime1">
              <a:rPr lang="pl-PL" smtClean="0"/>
              <a:t>19.05.2025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71839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pl-PL" b="1" dirty="0"/>
              <a:t>CZYM JEST ZARZĄDZANIE?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l-PL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sz="2105" dirty="0"/>
              <a:t>zbiór działań zmierzających do osiągnięcia określonego celu związanego z interesem (potrzebą) danego przedmiotu zarządzania, realizowanych w następującej sekwencji: </a:t>
            </a:r>
            <a:r>
              <a:rPr lang="pl-PL" sz="2105" dirty="0">
                <a:solidFill>
                  <a:srgbClr val="FF0000"/>
                </a:solidFill>
              </a:rPr>
              <a:t>planowanie</a:t>
            </a:r>
            <a:r>
              <a:rPr lang="pl-PL" sz="2105" dirty="0"/>
              <a:t> (wybór celów i sposobów ich osiągania oraz precyzowanie stosownych zadań i terminów ich wykonania); </a:t>
            </a:r>
            <a:r>
              <a:rPr lang="pl-PL" sz="2105" dirty="0">
                <a:solidFill>
                  <a:srgbClr val="FF0000"/>
                </a:solidFill>
              </a:rPr>
              <a:t>organizowanie</a:t>
            </a:r>
            <a:r>
              <a:rPr lang="pl-PL" sz="2105" dirty="0"/>
              <a:t> (przydzielanie i zapewnianie zasobów, niezbędnych do realizacji zaplanowanych działań, w sposób gwarantujący skuteczność i sprawność zarządzania); </a:t>
            </a:r>
            <a:r>
              <a:rPr lang="pl-PL" sz="2105" dirty="0">
                <a:solidFill>
                  <a:srgbClr val="FF0000"/>
                </a:solidFill>
              </a:rPr>
              <a:t>przewodzenie</a:t>
            </a:r>
            <a:r>
              <a:rPr lang="pl-PL" sz="2105" dirty="0"/>
              <a:t> (kierowanie, motywowanie do współpracy w trakcie realizacji zadań); </a:t>
            </a:r>
            <a:r>
              <a:rPr lang="pl-PL" sz="2105" dirty="0">
                <a:solidFill>
                  <a:srgbClr val="FF0000"/>
                </a:solidFill>
              </a:rPr>
              <a:t>kontrolowanie</a:t>
            </a:r>
            <a:r>
              <a:rPr lang="pl-PL" sz="2105" dirty="0"/>
              <a:t> (stała obserwacja postępów i podejmowanie korygujących decyzji)</a:t>
            </a:r>
          </a:p>
          <a:p>
            <a:pPr algn="just">
              <a:buFont typeface="Wingdings" panose="05000000000000000000" pitchFamily="2" charset="2"/>
              <a:buChar char="§"/>
            </a:pPr>
            <a:endParaRPr lang="pl-PL" dirty="0"/>
          </a:p>
          <a:p>
            <a:pPr algn="r"/>
            <a:r>
              <a:rPr lang="pl-PL" dirty="0"/>
              <a:t>Encyklopedia PWN</a:t>
            </a:r>
          </a:p>
          <a:p>
            <a:pPr lvl="1"/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14890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200" dirty="0"/>
              <a:t>CZYM JEST ORGANIZACJA?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l-PL" sz="3157" dirty="0"/>
          </a:p>
          <a:p>
            <a:pPr algn="just">
              <a:lnSpc>
                <a:spcPts val="29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800" dirty="0"/>
              <a:t>Organizacja to zaplanowana koordynacja aktywności pewnej liczby osób dla osiągnięcia wspólnego celu przez podział pracy i funkcji oraz dzięki hierarchii władzy i odpowiedzialności (B. Kożusznik).</a:t>
            </a:r>
          </a:p>
        </p:txBody>
      </p:sp>
    </p:spTree>
    <p:extLst>
      <p:ext uri="{BB962C8B-B14F-4D97-AF65-F5344CB8AC3E}">
        <p14:creationId xmlns:p14="http://schemas.microsoft.com/office/powerpoint/2010/main" val="24256671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25715" y="899518"/>
            <a:ext cx="8640381" cy="648072"/>
          </a:xfrm>
        </p:spPr>
        <p:txBody>
          <a:bodyPr>
            <a:normAutofit/>
          </a:bodyPr>
          <a:lstStyle/>
          <a:p>
            <a:pPr algn="ctr"/>
            <a:r>
              <a:rPr lang="pl-PL" sz="3200" dirty="0"/>
              <a:t>ZACHOWANIE ORGANIZACYJNE</a:t>
            </a:r>
          </a:p>
        </p:txBody>
      </p:sp>
      <p:sp>
        <p:nvSpPr>
          <p:cNvPr id="3" name="Podtytuł 2"/>
          <p:cNvSpPr>
            <a:spLocks noGrp="1"/>
          </p:cNvSpPr>
          <p:nvPr>
            <p:ph idx="1"/>
          </p:nvPr>
        </p:nvSpPr>
        <p:spPr>
          <a:xfrm>
            <a:off x="371889" y="1691605"/>
            <a:ext cx="10133978" cy="4228080"/>
          </a:xfrm>
        </p:spPr>
        <p:txBody>
          <a:bodyPr>
            <a:noAutofit/>
          </a:bodyPr>
          <a:lstStyle/>
          <a:p>
            <a:pPr algn="just">
              <a:lnSpc>
                <a:spcPts val="29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105" dirty="0"/>
              <a:t>Zachowanie organizacyjne stanowi:</a:t>
            </a:r>
          </a:p>
          <a:p>
            <a:pPr lvl="0" algn="just">
              <a:lnSpc>
                <a:spcPts val="2900"/>
              </a:lnSpc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pl-PL" sz="2105" dirty="0"/>
              <a:t> szereg działań i postaw ludzkich w organizacjach,</a:t>
            </a:r>
          </a:p>
          <a:p>
            <a:pPr lvl="0" algn="just">
              <a:lnSpc>
                <a:spcPts val="2900"/>
              </a:lnSpc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pl-PL" sz="2105" dirty="0"/>
              <a:t> proces uczenia się człowieka, grupy i całej organizacji w środowisku pracy,</a:t>
            </a:r>
          </a:p>
          <a:p>
            <a:pPr lvl="0" algn="just">
              <a:lnSpc>
                <a:spcPts val="2900"/>
              </a:lnSpc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pl-PL" sz="2105" dirty="0"/>
              <a:t> ogół wiedzy i dziedzina badań o organizacjach i jej uczestnikach.</a:t>
            </a:r>
          </a:p>
          <a:p>
            <a:pPr algn="just">
              <a:lnSpc>
                <a:spcPts val="29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105" dirty="0"/>
              <a:t>Zachowania organizacyjne to sposoby indywidualnego działania człowieka, postępowanie grupy lub zespołu osób, a także całej organizacji, jaką jest firma, uczelnia, bank, urząd samorządu terytorialnego (U. Gros)</a:t>
            </a:r>
          </a:p>
          <a:p>
            <a:pPr algn="just">
              <a:lnSpc>
                <a:spcPts val="29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105" dirty="0"/>
              <a:t>Sposób działania obejmuje sposoby reakcji na powtarzające się lub przypadkowe zdarzenia i postawy.</a:t>
            </a:r>
          </a:p>
          <a:p>
            <a:endParaRPr lang="pl-PL" sz="2105" dirty="0"/>
          </a:p>
        </p:txBody>
      </p:sp>
    </p:spTree>
    <p:extLst>
      <p:ext uri="{BB962C8B-B14F-4D97-AF65-F5344CB8AC3E}">
        <p14:creationId xmlns:p14="http://schemas.microsoft.com/office/powerpoint/2010/main" val="41645991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62263" y="1060620"/>
            <a:ext cx="8820745" cy="740204"/>
          </a:xfrm>
        </p:spPr>
        <p:txBody>
          <a:bodyPr>
            <a:normAutofit fontScale="90000"/>
          </a:bodyPr>
          <a:lstStyle/>
          <a:p>
            <a:pPr algn="ctr"/>
            <a:r>
              <a:rPr lang="pl-PL" sz="3600" dirty="0"/>
              <a:t>POZIOMY ZACHOWANIA ORGANIZACYJNEGO</a:t>
            </a:r>
            <a:br>
              <a:rPr lang="pl-PL" dirty="0"/>
            </a:br>
            <a:br>
              <a:rPr lang="pl-PL" dirty="0"/>
            </a:br>
            <a:br>
              <a:rPr lang="pl-PL" dirty="0"/>
            </a:br>
            <a:br>
              <a:rPr lang="pl-PL" dirty="0"/>
            </a:br>
            <a:br>
              <a:rPr lang="pl-PL" dirty="0"/>
            </a:br>
            <a:br>
              <a:rPr lang="pl-PL" dirty="0"/>
            </a:br>
            <a:br>
              <a:rPr lang="pl-PL" dirty="0"/>
            </a:br>
            <a:br>
              <a:rPr lang="pl-PL" dirty="0"/>
            </a:br>
            <a:br>
              <a:rPr lang="pl-PL" dirty="0"/>
            </a:br>
            <a:br>
              <a:rPr lang="pl-PL" dirty="0"/>
            </a:br>
            <a:br>
              <a:rPr lang="pl-PL" dirty="0"/>
            </a:br>
            <a:br>
              <a:rPr lang="pl-PL" dirty="0"/>
            </a:br>
            <a:br>
              <a:rPr lang="pl-PL" dirty="0"/>
            </a:br>
            <a:r>
              <a:rPr lang="pl-PL" dirty="0"/>
              <a:t> </a:t>
            </a:r>
          </a:p>
        </p:txBody>
      </p:sp>
      <p:graphicFrame>
        <p:nvGraphicFramePr>
          <p:cNvPr id="5" name="Symbol zastępczy zawartości 4"/>
          <p:cNvGraphicFramePr>
            <a:graphicFrameLocks noGrp="1"/>
          </p:cNvGraphicFramePr>
          <p:nvPr>
            <p:ph idx="1"/>
          </p:nvPr>
        </p:nvGraphicFramePr>
        <p:xfrm>
          <a:off x="961985" y="2391851"/>
          <a:ext cx="8820745" cy="35277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97741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87856" y="1024103"/>
            <a:ext cx="10023574" cy="838405"/>
          </a:xfrm>
        </p:spPr>
        <p:txBody>
          <a:bodyPr>
            <a:normAutofit fontScale="90000"/>
          </a:bodyPr>
          <a:lstStyle/>
          <a:p>
            <a:pPr algn="ctr"/>
            <a:r>
              <a:rPr lang="pl-PL" sz="3600" dirty="0"/>
              <a:t>ŹRÓDŁA WIEDZY O ZACHOWANIU ORGANIZACYJNYM</a:t>
            </a:r>
            <a:br>
              <a:rPr lang="pl-PL" dirty="0"/>
            </a:b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339260" y="1996155"/>
          <a:ext cx="9735717" cy="41739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506497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200" dirty="0"/>
              <a:t>CECHY ORGANIZACJI (E. SCHEINA)</a:t>
            </a: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7878997"/>
              </p:ext>
            </p:extLst>
          </p:nvPr>
        </p:nvGraphicFramePr>
        <p:xfrm>
          <a:off x="961985" y="1763613"/>
          <a:ext cx="8820745" cy="41559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103424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Test rozpoznający podejście badanego do wykonywania pracy i sposobu zarządzania</a:t>
            </a:r>
          </a:p>
        </p:txBody>
      </p:sp>
      <p:pic>
        <p:nvPicPr>
          <p:cNvPr id="3074" name="Picture 2" descr="Znalezione obrazy dla zapytania test zdjÄci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9068" y="2519254"/>
            <a:ext cx="5447136" cy="3527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3666229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182</TotalTime>
  <Words>624</Words>
  <Application>Microsoft Office PowerPoint</Application>
  <PresentationFormat>Niestandardowy</PresentationFormat>
  <Paragraphs>68</Paragraphs>
  <Slides>11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6" baseType="lpstr">
      <vt:lpstr>Arial</vt:lpstr>
      <vt:lpstr>Calibri</vt:lpstr>
      <vt:lpstr>Open Sans</vt:lpstr>
      <vt:lpstr>Wingdings</vt:lpstr>
      <vt:lpstr>Motyw pakietu Office</vt:lpstr>
      <vt:lpstr>Alicja Lisowska Instytut Politologii UWr. </vt:lpstr>
      <vt:lpstr>PLAN PREZENTACJI</vt:lpstr>
      <vt:lpstr>CZYM JEST ZARZĄDZANIE?</vt:lpstr>
      <vt:lpstr>CZYM JEST ORGANIZACJA?</vt:lpstr>
      <vt:lpstr>ZACHOWANIE ORGANIZACYJNE</vt:lpstr>
      <vt:lpstr>POZIOMY ZACHOWANIA ORGANIZACYJNEGO              </vt:lpstr>
      <vt:lpstr>ŹRÓDŁA WIEDZY O ZACHOWANIU ORGANIZACYJNYM </vt:lpstr>
      <vt:lpstr>CECHY ORGANIZACJI (E. SCHEINA)</vt:lpstr>
      <vt:lpstr>Test rozpoznający podejście badanego do wykonywania pracy i sposobu zarządzania</vt:lpstr>
      <vt:lpstr>Przyczyny wykonywania pracy według trzech koncepcji zarządzania (opr. U. Gros)</vt:lpstr>
      <vt:lpstr>Dziękuję za uwagę!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Agnieszka Florczak</cp:lastModifiedBy>
  <cp:revision>12</cp:revision>
  <dcterms:created xsi:type="dcterms:W3CDTF">2022-06-22T09:40:44Z</dcterms:created>
  <dcterms:modified xsi:type="dcterms:W3CDTF">2025-05-19T14:18:19Z</dcterms:modified>
</cp:coreProperties>
</file>